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8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5D6C6-CC8C-4761-8108-74AD511EE98A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8ACAB-87A0-4F60-B986-7B1218FC4E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33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1DB5-ACE0-4E59-AC56-50DBD515199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56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月の模様の「補助」資料です！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ACAB-87A0-4F60-B986-7B1218FC4E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74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月の模様の「補助」資料です！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ACAB-87A0-4F60-B986-7B1218FC4E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66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月の模様の「補助」資料です！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ACAB-87A0-4F60-B986-7B1218FC4E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88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月の模様の「補助」資料です！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ACAB-87A0-4F60-B986-7B1218FC4EB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7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月の模様の「補助」資料です！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8ACAB-87A0-4F60-B986-7B1218FC4EB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51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・博学連携～科学館等が行うアウトリーチプログラムなどの積極的な利用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・昼間の月の観察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71656-B182-4C33-A72B-C44CDDBDE70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59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41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87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03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9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37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6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6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76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27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60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9D74-AF55-4F43-907D-901405835FBB}" type="datetimeFigureOut">
              <a:rPr kumimoji="1" lang="ja-JP" altLang="en-US" smtClean="0"/>
              <a:t>2015/2/21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10B58-2E4C-4CAE-819A-F2AFAD7E17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1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0376" y="2402355"/>
            <a:ext cx="8733430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月の博士になろう！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1597" y="3727918"/>
            <a:ext cx="8087436" cy="1690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今日はこれから「月」について面白いお話をしていきます。</a:t>
            </a:r>
            <a:endParaRPr kumimoji="1" lang="en-US" altLang="ja-JP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について詳しくなって「月博士」になってくださいね！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http://2.bp.blogspot.com/-Ten5Y3wa1s8/VMItaHv6ikI/AAAAAAAAqtU/HVC0kvCwPYo/s800/character_hak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8" y="2929844"/>
            <a:ext cx="2852383" cy="36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GR_HxoVzXik/UW9ZpvuRdWI/AAAAAAAAQws/xstD2HBX0-g/s1600/space04_m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4069"/>
            <a:ext cx="2480773" cy="24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0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8641" y="2267062"/>
            <a:ext cx="10515600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ワークシートをまとめよう！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8641" y="3592625"/>
            <a:ext cx="8892655" cy="2881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・月について知ったことをワークシートにまとめてみよう。</a:t>
            </a:r>
            <a:endParaRPr lang="en-US" altLang="ja-JP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面白かったことをお友達と情報共有してみよう！</a:t>
            </a:r>
            <a:endParaRPr lang="en-US" altLang="ja-JP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・月のことをもっと知りたくなったお友達は、近くの博物館や</a:t>
            </a:r>
            <a:r>
              <a:rPr lang="ja-JP" altLang="en-US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科学館、天文台に行ってみましょう！</a:t>
            </a:r>
            <a:endParaRPr kumimoji="1" lang="ja-JP" altLang="en-US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Picture 2" descr="http://2.bp.blogspot.com/-Ten5Y3wa1s8/VMItaHv6ikI/AAAAAAAAqtU/HVC0kvCwPYo/s800/character_hak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8" y="2929844"/>
            <a:ext cx="2852383" cy="36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2.bp.blogspot.com/-GR_HxoVzXik/UW9ZpvuRdWI/AAAAAAAAQws/xstD2HBX0-g/s1600/space04_m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4069"/>
            <a:ext cx="2480773" cy="24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7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12569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めあて</a:t>
            </a:r>
            <a:endParaRPr kumimoji="1" lang="ja-JP" altLang="en-US" sz="5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289110"/>
            <a:ext cx="7828128" cy="2812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月について知り、美しさや面白さを友達と共有しよう！</a:t>
            </a:r>
            <a:endParaRPr kumimoji="1" lang="ja-JP" altLang="en-US" sz="36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Picture 2" descr="http://2.bp.blogspot.com/-Ten5Y3wa1s8/VMItaHv6ikI/AAAAAAAAqtU/HVC0kvCwPYo/s800/character_hak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8" y="2929844"/>
            <a:ext cx="2852383" cy="36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2.bp.blogspot.com/-GR_HxoVzXik/UW9ZpvuRdWI/AAAAAAAAQws/xstD2HBX0-g/s1600/space04_mo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4069"/>
            <a:ext cx="2480773" cy="24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1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6999" cy="6858000"/>
          </a:xfrm>
        </p:spPr>
      </p:pic>
      <p:grpSp>
        <p:nvGrpSpPr>
          <p:cNvPr id="7" name="グループ化 6"/>
          <p:cNvGrpSpPr/>
          <p:nvPr/>
        </p:nvGrpSpPr>
        <p:grpSpPr>
          <a:xfrm>
            <a:off x="2033516" y="377368"/>
            <a:ext cx="8444840" cy="5846011"/>
            <a:chOff x="509516" y="404664"/>
            <a:chExt cx="8444840" cy="5846011"/>
          </a:xfrm>
        </p:grpSpPr>
        <p:sp>
          <p:nvSpPr>
            <p:cNvPr id="6" name="正方形/長方形 5"/>
            <p:cNvSpPr/>
            <p:nvPr/>
          </p:nvSpPr>
          <p:spPr>
            <a:xfrm>
              <a:off x="2421798" y="404664"/>
              <a:ext cx="653255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地球から月までの距離は約３８万</a:t>
              </a:r>
              <a:r>
                <a:rPr lang="en-US" altLang="ja-JP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km</a:t>
              </a:r>
              <a:endParaRPr lang="ja-JP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H="1" flipV="1">
              <a:off x="509516" y="614151"/>
              <a:ext cx="6590475" cy="5636524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http://4.bp.blogspot.com/-bbdeJizTdK4/UUhH3mNbBxI/AAAAAAAAO4g/VZGSD_Tq14M/s1600/airpla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425">
            <a:off x="8529569" y="5759532"/>
            <a:ext cx="497632" cy="3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2.bp.blogspot.com/-SXr4o0abAnc/UW9Zt2ajMYI/AAAAAAAAQx8/0EgDIOGh_F0/s1600/space_rock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1189" y="6200149"/>
            <a:ext cx="344735" cy="3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726408" y="1987225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飛行機</a:t>
            </a:r>
            <a:r>
              <a:rPr lang="en-US" altLang="ja-JP" dirty="0"/>
              <a:t>(1,000km/h)</a:t>
            </a:r>
          </a:p>
          <a:p>
            <a:r>
              <a:rPr lang="ja-JP" altLang="en-US" dirty="0"/>
              <a:t>⇒約１６日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3023" y="2956971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ロケット</a:t>
            </a:r>
            <a:r>
              <a:rPr lang="en-US" altLang="ja-JP" dirty="0"/>
              <a:t>(40,000km/h)</a:t>
            </a:r>
          </a:p>
          <a:p>
            <a:r>
              <a:rPr lang="ja-JP" altLang="en-US" dirty="0"/>
              <a:t>⇒約４日</a:t>
            </a:r>
          </a:p>
        </p:txBody>
      </p:sp>
    </p:spTree>
    <p:extLst>
      <p:ext uri="{BB962C8B-B14F-4D97-AF65-F5344CB8AC3E}">
        <p14:creationId xmlns:p14="http://schemas.microsoft.com/office/powerpoint/2010/main" val="889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5263 -0.7775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52161 -0.788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-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solidFill>
                  <a:srgbClr val="FFFF00"/>
                </a:solidFill>
                <a:latin typeface="ＤＦＧまるもじ体W9" pitchFamily="50" charset="-128"/>
                <a:ea typeface="ＤＦＧまるもじ体W9" pitchFamily="50" charset="-128"/>
              </a:rPr>
              <a:t>おつきさま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02" y="3356992"/>
            <a:ext cx="3221159" cy="316835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212256"/>
            <a:ext cx="3528392" cy="33764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708921"/>
            <a:ext cx="3960704" cy="39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10134" y="6165304"/>
            <a:ext cx="6971731" cy="6480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>
                <a:solidFill>
                  <a:schemeClr val="bg1"/>
                </a:solidFill>
              </a:rPr>
              <a:t>くろい場所を</a:t>
            </a:r>
            <a:r>
              <a:rPr kumimoji="1" lang="ja-JP" altLang="en-US" dirty="0" smtClean="0">
                <a:solidFill>
                  <a:schemeClr val="bg1"/>
                </a:solidFill>
              </a:rPr>
              <a:t>むすぶとなににみえるかな！？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9" y="116632"/>
            <a:ext cx="6149483" cy="6048672"/>
          </a:xfrm>
          <a:prstGeom prst="rect">
            <a:avLst/>
          </a:prstGeom>
        </p:spPr>
      </p:pic>
      <p:sp>
        <p:nvSpPr>
          <p:cNvPr id="5" name="フリーフォーム 4"/>
          <p:cNvSpPr/>
          <p:nvPr/>
        </p:nvSpPr>
        <p:spPr>
          <a:xfrm>
            <a:off x="3504389" y="1060704"/>
            <a:ext cx="5077732" cy="3730752"/>
          </a:xfrm>
          <a:custGeom>
            <a:avLst/>
            <a:gdLst>
              <a:gd name="connsiteX0" fmla="*/ 5069635 w 5077732"/>
              <a:gd name="connsiteY0" fmla="*/ 1728216 h 3730752"/>
              <a:gd name="connsiteX1" fmla="*/ 5060491 w 5077732"/>
              <a:gd name="connsiteY1" fmla="*/ 2395728 h 3730752"/>
              <a:gd name="connsiteX2" fmla="*/ 5042203 w 5077732"/>
              <a:gd name="connsiteY2" fmla="*/ 2450592 h 3730752"/>
              <a:gd name="connsiteX3" fmla="*/ 5023915 w 5077732"/>
              <a:gd name="connsiteY3" fmla="*/ 2560320 h 3730752"/>
              <a:gd name="connsiteX4" fmla="*/ 5014771 w 5077732"/>
              <a:gd name="connsiteY4" fmla="*/ 2596896 h 3730752"/>
              <a:gd name="connsiteX5" fmla="*/ 4996483 w 5077732"/>
              <a:gd name="connsiteY5" fmla="*/ 2651760 h 3730752"/>
              <a:gd name="connsiteX6" fmla="*/ 4987339 w 5077732"/>
              <a:gd name="connsiteY6" fmla="*/ 2679192 h 3730752"/>
              <a:gd name="connsiteX7" fmla="*/ 4950763 w 5077732"/>
              <a:gd name="connsiteY7" fmla="*/ 2761488 h 3730752"/>
              <a:gd name="connsiteX8" fmla="*/ 4941619 w 5077732"/>
              <a:gd name="connsiteY8" fmla="*/ 2816352 h 3730752"/>
              <a:gd name="connsiteX9" fmla="*/ 4932475 w 5077732"/>
              <a:gd name="connsiteY9" fmla="*/ 2843784 h 3730752"/>
              <a:gd name="connsiteX10" fmla="*/ 4877611 w 5077732"/>
              <a:gd name="connsiteY10" fmla="*/ 2862072 h 3730752"/>
              <a:gd name="connsiteX11" fmla="*/ 4850179 w 5077732"/>
              <a:gd name="connsiteY11" fmla="*/ 2880360 h 3730752"/>
              <a:gd name="connsiteX12" fmla="*/ 4831891 w 5077732"/>
              <a:gd name="connsiteY12" fmla="*/ 2907792 h 3730752"/>
              <a:gd name="connsiteX13" fmla="*/ 4777027 w 5077732"/>
              <a:gd name="connsiteY13" fmla="*/ 2944368 h 3730752"/>
              <a:gd name="connsiteX14" fmla="*/ 4667299 w 5077732"/>
              <a:gd name="connsiteY14" fmla="*/ 2971800 h 3730752"/>
              <a:gd name="connsiteX15" fmla="*/ 4164379 w 5077732"/>
              <a:gd name="connsiteY15" fmla="*/ 2962656 h 3730752"/>
              <a:gd name="connsiteX16" fmla="*/ 4136947 w 5077732"/>
              <a:gd name="connsiteY16" fmla="*/ 2944368 h 3730752"/>
              <a:gd name="connsiteX17" fmla="*/ 4082083 w 5077732"/>
              <a:gd name="connsiteY17" fmla="*/ 2916936 h 3730752"/>
              <a:gd name="connsiteX18" fmla="*/ 3999787 w 5077732"/>
              <a:gd name="connsiteY18" fmla="*/ 2843784 h 3730752"/>
              <a:gd name="connsiteX19" fmla="*/ 3972355 w 5077732"/>
              <a:gd name="connsiteY19" fmla="*/ 2834640 h 3730752"/>
              <a:gd name="connsiteX20" fmla="*/ 3963211 w 5077732"/>
              <a:gd name="connsiteY20" fmla="*/ 2807208 h 3730752"/>
              <a:gd name="connsiteX21" fmla="*/ 3935779 w 5077732"/>
              <a:gd name="connsiteY21" fmla="*/ 2798064 h 3730752"/>
              <a:gd name="connsiteX22" fmla="*/ 3899203 w 5077732"/>
              <a:gd name="connsiteY22" fmla="*/ 2770632 h 3730752"/>
              <a:gd name="connsiteX23" fmla="*/ 3880915 w 5077732"/>
              <a:gd name="connsiteY23" fmla="*/ 2743200 h 3730752"/>
              <a:gd name="connsiteX24" fmla="*/ 3853483 w 5077732"/>
              <a:gd name="connsiteY24" fmla="*/ 2724912 h 3730752"/>
              <a:gd name="connsiteX25" fmla="*/ 3826051 w 5077732"/>
              <a:gd name="connsiteY25" fmla="*/ 2697480 h 3730752"/>
              <a:gd name="connsiteX26" fmla="*/ 3780331 w 5077732"/>
              <a:gd name="connsiteY26" fmla="*/ 2651760 h 3730752"/>
              <a:gd name="connsiteX27" fmla="*/ 3716323 w 5077732"/>
              <a:gd name="connsiteY27" fmla="*/ 2587752 h 3730752"/>
              <a:gd name="connsiteX28" fmla="*/ 3679747 w 5077732"/>
              <a:gd name="connsiteY28" fmla="*/ 2532888 h 3730752"/>
              <a:gd name="connsiteX29" fmla="*/ 3661459 w 5077732"/>
              <a:gd name="connsiteY29" fmla="*/ 2505456 h 3730752"/>
              <a:gd name="connsiteX30" fmla="*/ 3634027 w 5077732"/>
              <a:gd name="connsiteY30" fmla="*/ 2478024 h 3730752"/>
              <a:gd name="connsiteX31" fmla="*/ 3615739 w 5077732"/>
              <a:gd name="connsiteY31" fmla="*/ 2450592 h 3730752"/>
              <a:gd name="connsiteX32" fmla="*/ 3597451 w 5077732"/>
              <a:gd name="connsiteY32" fmla="*/ 2414016 h 3730752"/>
              <a:gd name="connsiteX33" fmla="*/ 3570019 w 5077732"/>
              <a:gd name="connsiteY33" fmla="*/ 2395728 h 3730752"/>
              <a:gd name="connsiteX34" fmla="*/ 3524299 w 5077732"/>
              <a:gd name="connsiteY34" fmla="*/ 2313432 h 3730752"/>
              <a:gd name="connsiteX35" fmla="*/ 3496867 w 5077732"/>
              <a:gd name="connsiteY35" fmla="*/ 2221992 h 3730752"/>
              <a:gd name="connsiteX36" fmla="*/ 3487723 w 5077732"/>
              <a:gd name="connsiteY36" fmla="*/ 2194560 h 3730752"/>
              <a:gd name="connsiteX37" fmla="*/ 3423715 w 5077732"/>
              <a:gd name="connsiteY37" fmla="*/ 2112264 h 3730752"/>
              <a:gd name="connsiteX38" fmla="*/ 3350563 w 5077732"/>
              <a:gd name="connsiteY38" fmla="*/ 2029968 h 3730752"/>
              <a:gd name="connsiteX39" fmla="*/ 3295699 w 5077732"/>
              <a:gd name="connsiteY39" fmla="*/ 1993392 h 3730752"/>
              <a:gd name="connsiteX40" fmla="*/ 3286555 w 5077732"/>
              <a:gd name="connsiteY40" fmla="*/ 1965960 h 3730752"/>
              <a:gd name="connsiteX41" fmla="*/ 3204259 w 5077732"/>
              <a:gd name="connsiteY41" fmla="*/ 1920240 h 3730752"/>
              <a:gd name="connsiteX42" fmla="*/ 3176827 w 5077732"/>
              <a:gd name="connsiteY42" fmla="*/ 1901952 h 3730752"/>
              <a:gd name="connsiteX43" fmla="*/ 3112819 w 5077732"/>
              <a:gd name="connsiteY43" fmla="*/ 1883664 h 3730752"/>
              <a:gd name="connsiteX44" fmla="*/ 3012235 w 5077732"/>
              <a:gd name="connsiteY44" fmla="*/ 1865376 h 3730752"/>
              <a:gd name="connsiteX45" fmla="*/ 2847643 w 5077732"/>
              <a:gd name="connsiteY45" fmla="*/ 1856232 h 3730752"/>
              <a:gd name="connsiteX46" fmla="*/ 2820211 w 5077732"/>
              <a:gd name="connsiteY46" fmla="*/ 1847088 h 3730752"/>
              <a:gd name="connsiteX47" fmla="*/ 2692195 w 5077732"/>
              <a:gd name="connsiteY47" fmla="*/ 1828800 h 3730752"/>
              <a:gd name="connsiteX48" fmla="*/ 2564179 w 5077732"/>
              <a:gd name="connsiteY48" fmla="*/ 1837944 h 3730752"/>
              <a:gd name="connsiteX49" fmla="*/ 2536747 w 5077732"/>
              <a:gd name="connsiteY49" fmla="*/ 1847088 h 3730752"/>
              <a:gd name="connsiteX50" fmla="*/ 2509315 w 5077732"/>
              <a:gd name="connsiteY50" fmla="*/ 1901952 h 3730752"/>
              <a:gd name="connsiteX51" fmla="*/ 2518459 w 5077732"/>
              <a:gd name="connsiteY51" fmla="*/ 1975104 h 3730752"/>
              <a:gd name="connsiteX52" fmla="*/ 2545891 w 5077732"/>
              <a:gd name="connsiteY52" fmla="*/ 1993392 h 3730752"/>
              <a:gd name="connsiteX53" fmla="*/ 2600755 w 5077732"/>
              <a:gd name="connsiteY53" fmla="*/ 2011680 h 3730752"/>
              <a:gd name="connsiteX54" fmla="*/ 2628187 w 5077732"/>
              <a:gd name="connsiteY54" fmla="*/ 2020824 h 3730752"/>
              <a:gd name="connsiteX55" fmla="*/ 2701339 w 5077732"/>
              <a:gd name="connsiteY55" fmla="*/ 2029968 h 3730752"/>
              <a:gd name="connsiteX56" fmla="*/ 2756203 w 5077732"/>
              <a:gd name="connsiteY56" fmla="*/ 2039112 h 3730752"/>
              <a:gd name="connsiteX57" fmla="*/ 2774491 w 5077732"/>
              <a:gd name="connsiteY57" fmla="*/ 2066544 h 3730752"/>
              <a:gd name="connsiteX58" fmla="*/ 2765347 w 5077732"/>
              <a:gd name="connsiteY58" fmla="*/ 2157984 h 3730752"/>
              <a:gd name="connsiteX59" fmla="*/ 2701339 w 5077732"/>
              <a:gd name="connsiteY59" fmla="*/ 2240280 h 3730752"/>
              <a:gd name="connsiteX60" fmla="*/ 2655619 w 5077732"/>
              <a:gd name="connsiteY60" fmla="*/ 2295144 h 3730752"/>
              <a:gd name="connsiteX61" fmla="*/ 2609899 w 5077732"/>
              <a:gd name="connsiteY61" fmla="*/ 2368296 h 3730752"/>
              <a:gd name="connsiteX62" fmla="*/ 2591611 w 5077732"/>
              <a:gd name="connsiteY62" fmla="*/ 2423160 h 3730752"/>
              <a:gd name="connsiteX63" fmla="*/ 2573323 w 5077732"/>
              <a:gd name="connsiteY63" fmla="*/ 2450592 h 3730752"/>
              <a:gd name="connsiteX64" fmla="*/ 2555035 w 5077732"/>
              <a:gd name="connsiteY64" fmla="*/ 2505456 h 3730752"/>
              <a:gd name="connsiteX65" fmla="*/ 2545891 w 5077732"/>
              <a:gd name="connsiteY65" fmla="*/ 2532888 h 3730752"/>
              <a:gd name="connsiteX66" fmla="*/ 2536747 w 5077732"/>
              <a:gd name="connsiteY66" fmla="*/ 2560320 h 3730752"/>
              <a:gd name="connsiteX67" fmla="*/ 2527603 w 5077732"/>
              <a:gd name="connsiteY67" fmla="*/ 2596896 h 3730752"/>
              <a:gd name="connsiteX68" fmla="*/ 2518459 w 5077732"/>
              <a:gd name="connsiteY68" fmla="*/ 2743200 h 3730752"/>
              <a:gd name="connsiteX69" fmla="*/ 2509315 w 5077732"/>
              <a:gd name="connsiteY69" fmla="*/ 3392424 h 3730752"/>
              <a:gd name="connsiteX70" fmla="*/ 2472739 w 5077732"/>
              <a:gd name="connsiteY70" fmla="*/ 3447288 h 3730752"/>
              <a:gd name="connsiteX71" fmla="*/ 2427019 w 5077732"/>
              <a:gd name="connsiteY71" fmla="*/ 3529584 h 3730752"/>
              <a:gd name="connsiteX72" fmla="*/ 2399587 w 5077732"/>
              <a:gd name="connsiteY72" fmla="*/ 3547872 h 3730752"/>
              <a:gd name="connsiteX73" fmla="*/ 2335579 w 5077732"/>
              <a:gd name="connsiteY73" fmla="*/ 3630168 h 3730752"/>
              <a:gd name="connsiteX74" fmla="*/ 2308147 w 5077732"/>
              <a:gd name="connsiteY74" fmla="*/ 3639312 h 3730752"/>
              <a:gd name="connsiteX75" fmla="*/ 2280715 w 5077732"/>
              <a:gd name="connsiteY75" fmla="*/ 3657600 h 3730752"/>
              <a:gd name="connsiteX76" fmla="*/ 2253283 w 5077732"/>
              <a:gd name="connsiteY76" fmla="*/ 3666744 h 3730752"/>
              <a:gd name="connsiteX77" fmla="*/ 2225851 w 5077732"/>
              <a:gd name="connsiteY77" fmla="*/ 3685032 h 3730752"/>
              <a:gd name="connsiteX78" fmla="*/ 2143555 w 5077732"/>
              <a:gd name="connsiteY78" fmla="*/ 3712464 h 3730752"/>
              <a:gd name="connsiteX79" fmla="*/ 2116123 w 5077732"/>
              <a:gd name="connsiteY79" fmla="*/ 3721608 h 3730752"/>
              <a:gd name="connsiteX80" fmla="*/ 2042971 w 5077732"/>
              <a:gd name="connsiteY80" fmla="*/ 3730752 h 3730752"/>
              <a:gd name="connsiteX81" fmla="*/ 1494331 w 5077732"/>
              <a:gd name="connsiteY81" fmla="*/ 3721608 h 3730752"/>
              <a:gd name="connsiteX82" fmla="*/ 1439467 w 5077732"/>
              <a:gd name="connsiteY82" fmla="*/ 3712464 h 3730752"/>
              <a:gd name="connsiteX83" fmla="*/ 1357171 w 5077732"/>
              <a:gd name="connsiteY83" fmla="*/ 3703320 h 3730752"/>
              <a:gd name="connsiteX84" fmla="*/ 1329739 w 5077732"/>
              <a:gd name="connsiteY84" fmla="*/ 3694176 h 3730752"/>
              <a:gd name="connsiteX85" fmla="*/ 1238299 w 5077732"/>
              <a:gd name="connsiteY85" fmla="*/ 3685032 h 3730752"/>
              <a:gd name="connsiteX86" fmla="*/ 1210867 w 5077732"/>
              <a:gd name="connsiteY86" fmla="*/ 3657600 h 3730752"/>
              <a:gd name="connsiteX87" fmla="*/ 1146859 w 5077732"/>
              <a:gd name="connsiteY87" fmla="*/ 3639312 h 3730752"/>
              <a:gd name="connsiteX88" fmla="*/ 1082851 w 5077732"/>
              <a:gd name="connsiteY88" fmla="*/ 3611880 h 3730752"/>
              <a:gd name="connsiteX89" fmla="*/ 991411 w 5077732"/>
              <a:gd name="connsiteY89" fmla="*/ 3547872 h 3730752"/>
              <a:gd name="connsiteX90" fmla="*/ 936547 w 5077732"/>
              <a:gd name="connsiteY90" fmla="*/ 3511296 h 3730752"/>
              <a:gd name="connsiteX91" fmla="*/ 909115 w 5077732"/>
              <a:gd name="connsiteY91" fmla="*/ 3493008 h 3730752"/>
              <a:gd name="connsiteX92" fmla="*/ 890827 w 5077732"/>
              <a:gd name="connsiteY92" fmla="*/ 3465576 h 3730752"/>
              <a:gd name="connsiteX93" fmla="*/ 808531 w 5077732"/>
              <a:gd name="connsiteY93" fmla="*/ 3410712 h 3730752"/>
              <a:gd name="connsiteX94" fmla="*/ 771955 w 5077732"/>
              <a:gd name="connsiteY94" fmla="*/ 3383280 h 3730752"/>
              <a:gd name="connsiteX95" fmla="*/ 753667 w 5077732"/>
              <a:gd name="connsiteY95" fmla="*/ 3355848 h 3730752"/>
              <a:gd name="connsiteX96" fmla="*/ 689659 w 5077732"/>
              <a:gd name="connsiteY96" fmla="*/ 3310128 h 3730752"/>
              <a:gd name="connsiteX97" fmla="*/ 643939 w 5077732"/>
              <a:gd name="connsiteY97" fmla="*/ 3255264 h 3730752"/>
              <a:gd name="connsiteX98" fmla="*/ 616507 w 5077732"/>
              <a:gd name="connsiteY98" fmla="*/ 3236976 h 3730752"/>
              <a:gd name="connsiteX99" fmla="*/ 607363 w 5077732"/>
              <a:gd name="connsiteY99" fmla="*/ 3209544 h 3730752"/>
              <a:gd name="connsiteX100" fmla="*/ 552499 w 5077732"/>
              <a:gd name="connsiteY100" fmla="*/ 3163824 h 3730752"/>
              <a:gd name="connsiteX101" fmla="*/ 515923 w 5077732"/>
              <a:gd name="connsiteY101" fmla="*/ 3118104 h 3730752"/>
              <a:gd name="connsiteX102" fmla="*/ 497635 w 5077732"/>
              <a:gd name="connsiteY102" fmla="*/ 3090672 h 3730752"/>
              <a:gd name="connsiteX103" fmla="*/ 442771 w 5077732"/>
              <a:gd name="connsiteY103" fmla="*/ 3054096 h 3730752"/>
              <a:gd name="connsiteX104" fmla="*/ 406195 w 5077732"/>
              <a:gd name="connsiteY104" fmla="*/ 2990088 h 3730752"/>
              <a:gd name="connsiteX105" fmla="*/ 378763 w 5077732"/>
              <a:gd name="connsiteY105" fmla="*/ 2962656 h 3730752"/>
              <a:gd name="connsiteX106" fmla="*/ 333043 w 5077732"/>
              <a:gd name="connsiteY106" fmla="*/ 2916936 h 3730752"/>
              <a:gd name="connsiteX107" fmla="*/ 323899 w 5077732"/>
              <a:gd name="connsiteY107" fmla="*/ 2889504 h 3730752"/>
              <a:gd name="connsiteX108" fmla="*/ 314755 w 5077732"/>
              <a:gd name="connsiteY108" fmla="*/ 2852928 h 3730752"/>
              <a:gd name="connsiteX109" fmla="*/ 287323 w 5077732"/>
              <a:gd name="connsiteY109" fmla="*/ 2843784 h 3730752"/>
              <a:gd name="connsiteX110" fmla="*/ 250747 w 5077732"/>
              <a:gd name="connsiteY110" fmla="*/ 2788920 h 3730752"/>
              <a:gd name="connsiteX111" fmla="*/ 232459 w 5077732"/>
              <a:gd name="connsiteY111" fmla="*/ 2761488 h 3730752"/>
              <a:gd name="connsiteX112" fmla="*/ 205027 w 5077732"/>
              <a:gd name="connsiteY112" fmla="*/ 2734056 h 3730752"/>
              <a:gd name="connsiteX113" fmla="*/ 177595 w 5077732"/>
              <a:gd name="connsiteY113" fmla="*/ 2679192 h 3730752"/>
              <a:gd name="connsiteX114" fmla="*/ 168451 w 5077732"/>
              <a:gd name="connsiteY114" fmla="*/ 2651760 h 3730752"/>
              <a:gd name="connsiteX115" fmla="*/ 150163 w 5077732"/>
              <a:gd name="connsiteY115" fmla="*/ 2624328 h 3730752"/>
              <a:gd name="connsiteX116" fmla="*/ 131875 w 5077732"/>
              <a:gd name="connsiteY116" fmla="*/ 2569464 h 3730752"/>
              <a:gd name="connsiteX117" fmla="*/ 113587 w 5077732"/>
              <a:gd name="connsiteY117" fmla="*/ 2514600 h 3730752"/>
              <a:gd name="connsiteX118" fmla="*/ 104443 w 5077732"/>
              <a:gd name="connsiteY118" fmla="*/ 2487168 h 3730752"/>
              <a:gd name="connsiteX119" fmla="*/ 86155 w 5077732"/>
              <a:gd name="connsiteY119" fmla="*/ 2459736 h 3730752"/>
              <a:gd name="connsiteX120" fmla="*/ 67867 w 5077732"/>
              <a:gd name="connsiteY120" fmla="*/ 2404872 h 3730752"/>
              <a:gd name="connsiteX121" fmla="*/ 49579 w 5077732"/>
              <a:gd name="connsiteY121" fmla="*/ 2350008 h 3730752"/>
              <a:gd name="connsiteX122" fmla="*/ 31291 w 5077732"/>
              <a:gd name="connsiteY122" fmla="*/ 2286000 h 3730752"/>
              <a:gd name="connsiteX123" fmla="*/ 13003 w 5077732"/>
              <a:gd name="connsiteY123" fmla="*/ 2203704 h 3730752"/>
              <a:gd name="connsiteX124" fmla="*/ 13003 w 5077732"/>
              <a:gd name="connsiteY124" fmla="*/ 1353312 h 3730752"/>
              <a:gd name="connsiteX125" fmla="*/ 40435 w 5077732"/>
              <a:gd name="connsiteY125" fmla="*/ 1060704 h 3730752"/>
              <a:gd name="connsiteX126" fmla="*/ 49579 w 5077732"/>
              <a:gd name="connsiteY126" fmla="*/ 1033272 h 3730752"/>
              <a:gd name="connsiteX127" fmla="*/ 67867 w 5077732"/>
              <a:gd name="connsiteY127" fmla="*/ 1005840 h 3730752"/>
              <a:gd name="connsiteX128" fmla="*/ 77011 w 5077732"/>
              <a:gd name="connsiteY128" fmla="*/ 978408 h 3730752"/>
              <a:gd name="connsiteX129" fmla="*/ 86155 w 5077732"/>
              <a:gd name="connsiteY129" fmla="*/ 941832 h 3730752"/>
              <a:gd name="connsiteX130" fmla="*/ 113587 w 5077732"/>
              <a:gd name="connsiteY130" fmla="*/ 905256 h 3730752"/>
              <a:gd name="connsiteX131" fmla="*/ 122731 w 5077732"/>
              <a:gd name="connsiteY131" fmla="*/ 868680 h 3730752"/>
              <a:gd name="connsiteX132" fmla="*/ 150163 w 5077732"/>
              <a:gd name="connsiteY132" fmla="*/ 813816 h 3730752"/>
              <a:gd name="connsiteX133" fmla="*/ 177595 w 5077732"/>
              <a:gd name="connsiteY133" fmla="*/ 795528 h 3730752"/>
              <a:gd name="connsiteX134" fmla="*/ 186739 w 5077732"/>
              <a:gd name="connsiteY134" fmla="*/ 768096 h 3730752"/>
              <a:gd name="connsiteX135" fmla="*/ 259891 w 5077732"/>
              <a:gd name="connsiteY135" fmla="*/ 685800 h 3730752"/>
              <a:gd name="connsiteX136" fmla="*/ 287323 w 5077732"/>
              <a:gd name="connsiteY136" fmla="*/ 667512 h 3730752"/>
              <a:gd name="connsiteX137" fmla="*/ 314755 w 5077732"/>
              <a:gd name="connsiteY137" fmla="*/ 630936 h 3730752"/>
              <a:gd name="connsiteX138" fmla="*/ 351331 w 5077732"/>
              <a:gd name="connsiteY138" fmla="*/ 603504 h 3730752"/>
              <a:gd name="connsiteX139" fmla="*/ 387907 w 5077732"/>
              <a:gd name="connsiteY139" fmla="*/ 566928 h 3730752"/>
              <a:gd name="connsiteX140" fmla="*/ 442771 w 5077732"/>
              <a:gd name="connsiteY140" fmla="*/ 530352 h 3730752"/>
              <a:gd name="connsiteX141" fmla="*/ 534211 w 5077732"/>
              <a:gd name="connsiteY141" fmla="*/ 466344 h 3730752"/>
              <a:gd name="connsiteX142" fmla="*/ 589075 w 5077732"/>
              <a:gd name="connsiteY142" fmla="*/ 411480 h 3730752"/>
              <a:gd name="connsiteX143" fmla="*/ 643939 w 5077732"/>
              <a:gd name="connsiteY143" fmla="*/ 374904 h 3730752"/>
              <a:gd name="connsiteX144" fmla="*/ 689659 w 5077732"/>
              <a:gd name="connsiteY144" fmla="*/ 338328 h 3730752"/>
              <a:gd name="connsiteX145" fmla="*/ 735379 w 5077732"/>
              <a:gd name="connsiteY145" fmla="*/ 310896 h 3730752"/>
              <a:gd name="connsiteX146" fmla="*/ 762811 w 5077732"/>
              <a:gd name="connsiteY146" fmla="*/ 283464 h 3730752"/>
              <a:gd name="connsiteX147" fmla="*/ 790243 w 5077732"/>
              <a:gd name="connsiteY147" fmla="*/ 265176 h 3730752"/>
              <a:gd name="connsiteX148" fmla="*/ 817675 w 5077732"/>
              <a:gd name="connsiteY148" fmla="*/ 237744 h 3730752"/>
              <a:gd name="connsiteX149" fmla="*/ 845107 w 5077732"/>
              <a:gd name="connsiteY149" fmla="*/ 219456 h 3730752"/>
              <a:gd name="connsiteX150" fmla="*/ 918259 w 5077732"/>
              <a:gd name="connsiteY150" fmla="*/ 164592 h 3730752"/>
              <a:gd name="connsiteX151" fmla="*/ 973123 w 5077732"/>
              <a:gd name="connsiteY151" fmla="*/ 128016 h 3730752"/>
              <a:gd name="connsiteX152" fmla="*/ 1000555 w 5077732"/>
              <a:gd name="connsiteY152" fmla="*/ 118872 h 3730752"/>
              <a:gd name="connsiteX153" fmla="*/ 1055419 w 5077732"/>
              <a:gd name="connsiteY153" fmla="*/ 82296 h 3730752"/>
              <a:gd name="connsiteX154" fmla="*/ 1082851 w 5077732"/>
              <a:gd name="connsiteY154" fmla="*/ 73152 h 3730752"/>
              <a:gd name="connsiteX155" fmla="*/ 1174291 w 5077732"/>
              <a:gd name="connsiteY155" fmla="*/ 18288 h 3730752"/>
              <a:gd name="connsiteX156" fmla="*/ 1357171 w 5077732"/>
              <a:gd name="connsiteY156" fmla="*/ 0 h 3730752"/>
              <a:gd name="connsiteX157" fmla="*/ 1988107 w 5077732"/>
              <a:gd name="connsiteY157" fmla="*/ 9144 h 3730752"/>
              <a:gd name="connsiteX158" fmla="*/ 2015539 w 5077732"/>
              <a:gd name="connsiteY158" fmla="*/ 18288 h 3730752"/>
              <a:gd name="connsiteX159" fmla="*/ 2052115 w 5077732"/>
              <a:gd name="connsiteY159" fmla="*/ 27432 h 3730752"/>
              <a:gd name="connsiteX160" fmla="*/ 2106979 w 5077732"/>
              <a:gd name="connsiteY160" fmla="*/ 36576 h 3730752"/>
              <a:gd name="connsiteX161" fmla="*/ 2134411 w 5077732"/>
              <a:gd name="connsiteY161" fmla="*/ 45720 h 3730752"/>
              <a:gd name="connsiteX162" fmla="*/ 2170987 w 5077732"/>
              <a:gd name="connsiteY162" fmla="*/ 54864 h 3730752"/>
              <a:gd name="connsiteX163" fmla="*/ 2198419 w 5077732"/>
              <a:gd name="connsiteY163" fmla="*/ 64008 h 3730752"/>
              <a:gd name="connsiteX164" fmla="*/ 2335579 w 5077732"/>
              <a:gd name="connsiteY164" fmla="*/ 73152 h 3730752"/>
              <a:gd name="connsiteX165" fmla="*/ 2445307 w 5077732"/>
              <a:gd name="connsiteY165" fmla="*/ 109728 h 3730752"/>
              <a:gd name="connsiteX166" fmla="*/ 2472739 w 5077732"/>
              <a:gd name="connsiteY166" fmla="*/ 118872 h 3730752"/>
              <a:gd name="connsiteX167" fmla="*/ 2500171 w 5077732"/>
              <a:gd name="connsiteY167" fmla="*/ 128016 h 3730752"/>
              <a:gd name="connsiteX168" fmla="*/ 2536747 w 5077732"/>
              <a:gd name="connsiteY168" fmla="*/ 182880 h 3730752"/>
              <a:gd name="connsiteX169" fmla="*/ 2545891 w 5077732"/>
              <a:gd name="connsiteY169" fmla="*/ 210312 h 3730752"/>
              <a:gd name="connsiteX170" fmla="*/ 2564179 w 5077732"/>
              <a:gd name="connsiteY170" fmla="*/ 237744 h 3730752"/>
              <a:gd name="connsiteX171" fmla="*/ 2609899 w 5077732"/>
              <a:gd name="connsiteY171" fmla="*/ 310896 h 3730752"/>
              <a:gd name="connsiteX172" fmla="*/ 2637331 w 5077732"/>
              <a:gd name="connsiteY172" fmla="*/ 320040 h 3730752"/>
              <a:gd name="connsiteX173" fmla="*/ 2655619 w 5077732"/>
              <a:gd name="connsiteY173" fmla="*/ 347472 h 3730752"/>
              <a:gd name="connsiteX174" fmla="*/ 2683051 w 5077732"/>
              <a:gd name="connsiteY174" fmla="*/ 365760 h 3730752"/>
              <a:gd name="connsiteX175" fmla="*/ 2984803 w 5077732"/>
              <a:gd name="connsiteY175" fmla="*/ 356616 h 3730752"/>
              <a:gd name="connsiteX176" fmla="*/ 3131107 w 5077732"/>
              <a:gd name="connsiteY176" fmla="*/ 365760 h 3730752"/>
              <a:gd name="connsiteX177" fmla="*/ 3167683 w 5077732"/>
              <a:gd name="connsiteY177" fmla="*/ 374904 h 3730752"/>
              <a:gd name="connsiteX178" fmla="*/ 3231691 w 5077732"/>
              <a:gd name="connsiteY178" fmla="*/ 384048 h 3730752"/>
              <a:gd name="connsiteX179" fmla="*/ 3332275 w 5077732"/>
              <a:gd name="connsiteY179" fmla="*/ 356616 h 3730752"/>
              <a:gd name="connsiteX180" fmla="*/ 3387139 w 5077732"/>
              <a:gd name="connsiteY180" fmla="*/ 338328 h 3730752"/>
              <a:gd name="connsiteX181" fmla="*/ 3524299 w 5077732"/>
              <a:gd name="connsiteY181" fmla="*/ 347472 h 3730752"/>
              <a:gd name="connsiteX182" fmla="*/ 3579163 w 5077732"/>
              <a:gd name="connsiteY182" fmla="*/ 365760 h 3730752"/>
              <a:gd name="connsiteX183" fmla="*/ 3615739 w 5077732"/>
              <a:gd name="connsiteY183" fmla="*/ 402336 h 3730752"/>
              <a:gd name="connsiteX184" fmla="*/ 3624883 w 5077732"/>
              <a:gd name="connsiteY184" fmla="*/ 429768 h 3730752"/>
              <a:gd name="connsiteX185" fmla="*/ 3652315 w 5077732"/>
              <a:gd name="connsiteY185" fmla="*/ 448056 h 3730752"/>
              <a:gd name="connsiteX186" fmla="*/ 3679747 w 5077732"/>
              <a:gd name="connsiteY186" fmla="*/ 475488 h 3730752"/>
              <a:gd name="connsiteX187" fmla="*/ 3707179 w 5077732"/>
              <a:gd name="connsiteY187" fmla="*/ 493776 h 3730752"/>
              <a:gd name="connsiteX188" fmla="*/ 3734611 w 5077732"/>
              <a:gd name="connsiteY188" fmla="*/ 521208 h 3730752"/>
              <a:gd name="connsiteX189" fmla="*/ 3789475 w 5077732"/>
              <a:gd name="connsiteY189" fmla="*/ 557784 h 3730752"/>
              <a:gd name="connsiteX190" fmla="*/ 3807763 w 5077732"/>
              <a:gd name="connsiteY190" fmla="*/ 585216 h 3730752"/>
              <a:gd name="connsiteX191" fmla="*/ 3826051 w 5077732"/>
              <a:gd name="connsiteY191" fmla="*/ 621792 h 3730752"/>
              <a:gd name="connsiteX192" fmla="*/ 3853483 w 5077732"/>
              <a:gd name="connsiteY192" fmla="*/ 649224 h 3730752"/>
              <a:gd name="connsiteX193" fmla="*/ 3899203 w 5077732"/>
              <a:gd name="connsiteY193" fmla="*/ 694944 h 3730752"/>
              <a:gd name="connsiteX194" fmla="*/ 3908347 w 5077732"/>
              <a:gd name="connsiteY194" fmla="*/ 722376 h 3730752"/>
              <a:gd name="connsiteX195" fmla="*/ 3963211 w 5077732"/>
              <a:gd name="connsiteY195" fmla="*/ 768096 h 3730752"/>
              <a:gd name="connsiteX196" fmla="*/ 3972355 w 5077732"/>
              <a:gd name="connsiteY196" fmla="*/ 795528 h 3730752"/>
              <a:gd name="connsiteX197" fmla="*/ 3999787 w 5077732"/>
              <a:gd name="connsiteY197" fmla="*/ 868680 h 3730752"/>
              <a:gd name="connsiteX198" fmla="*/ 4082083 w 5077732"/>
              <a:gd name="connsiteY198" fmla="*/ 905256 h 3730752"/>
              <a:gd name="connsiteX199" fmla="*/ 4136947 w 5077732"/>
              <a:gd name="connsiteY199" fmla="*/ 923544 h 3730752"/>
              <a:gd name="connsiteX200" fmla="*/ 4164379 w 5077732"/>
              <a:gd name="connsiteY200" fmla="*/ 932688 h 3730752"/>
              <a:gd name="connsiteX201" fmla="*/ 4228387 w 5077732"/>
              <a:gd name="connsiteY201" fmla="*/ 950976 h 3730752"/>
              <a:gd name="connsiteX202" fmla="*/ 4274107 w 5077732"/>
              <a:gd name="connsiteY202" fmla="*/ 969264 h 3730752"/>
              <a:gd name="connsiteX203" fmla="*/ 4356403 w 5077732"/>
              <a:gd name="connsiteY203" fmla="*/ 1024128 h 3730752"/>
              <a:gd name="connsiteX204" fmla="*/ 4383835 w 5077732"/>
              <a:gd name="connsiteY204" fmla="*/ 1042416 h 3730752"/>
              <a:gd name="connsiteX205" fmla="*/ 4438699 w 5077732"/>
              <a:gd name="connsiteY205" fmla="*/ 1088136 h 3730752"/>
              <a:gd name="connsiteX206" fmla="*/ 4456987 w 5077732"/>
              <a:gd name="connsiteY206" fmla="*/ 1143000 h 3730752"/>
              <a:gd name="connsiteX207" fmla="*/ 4511851 w 5077732"/>
              <a:gd name="connsiteY207" fmla="*/ 1188720 h 3730752"/>
              <a:gd name="connsiteX208" fmla="*/ 4530139 w 5077732"/>
              <a:gd name="connsiteY208" fmla="*/ 1216152 h 3730752"/>
              <a:gd name="connsiteX209" fmla="*/ 4548427 w 5077732"/>
              <a:gd name="connsiteY209" fmla="*/ 1252728 h 3730752"/>
              <a:gd name="connsiteX210" fmla="*/ 4575859 w 5077732"/>
              <a:gd name="connsiteY210" fmla="*/ 1271016 h 3730752"/>
              <a:gd name="connsiteX211" fmla="*/ 4585003 w 5077732"/>
              <a:gd name="connsiteY211" fmla="*/ 1298448 h 3730752"/>
              <a:gd name="connsiteX212" fmla="*/ 4603291 w 5077732"/>
              <a:gd name="connsiteY212" fmla="*/ 1325880 h 3730752"/>
              <a:gd name="connsiteX213" fmla="*/ 4630723 w 5077732"/>
              <a:gd name="connsiteY213" fmla="*/ 1389888 h 3730752"/>
              <a:gd name="connsiteX214" fmla="*/ 4649011 w 5077732"/>
              <a:gd name="connsiteY214" fmla="*/ 1453896 h 3730752"/>
              <a:gd name="connsiteX215" fmla="*/ 4676443 w 5077732"/>
              <a:gd name="connsiteY215" fmla="*/ 1472184 h 3730752"/>
              <a:gd name="connsiteX216" fmla="*/ 4685587 w 5077732"/>
              <a:gd name="connsiteY216" fmla="*/ 1499616 h 3730752"/>
              <a:gd name="connsiteX217" fmla="*/ 4722163 w 5077732"/>
              <a:gd name="connsiteY217" fmla="*/ 1508760 h 3730752"/>
              <a:gd name="connsiteX218" fmla="*/ 4749595 w 5077732"/>
              <a:gd name="connsiteY218" fmla="*/ 1527048 h 3730752"/>
              <a:gd name="connsiteX219" fmla="*/ 4777027 w 5077732"/>
              <a:gd name="connsiteY219" fmla="*/ 1554480 h 3730752"/>
              <a:gd name="connsiteX220" fmla="*/ 4804459 w 5077732"/>
              <a:gd name="connsiteY220" fmla="*/ 1563624 h 3730752"/>
              <a:gd name="connsiteX221" fmla="*/ 4859323 w 5077732"/>
              <a:gd name="connsiteY221" fmla="*/ 1600200 h 3730752"/>
              <a:gd name="connsiteX222" fmla="*/ 4886755 w 5077732"/>
              <a:gd name="connsiteY222" fmla="*/ 1618488 h 3730752"/>
              <a:gd name="connsiteX223" fmla="*/ 4914187 w 5077732"/>
              <a:gd name="connsiteY223" fmla="*/ 1636776 h 3730752"/>
              <a:gd name="connsiteX224" fmla="*/ 5033059 w 5077732"/>
              <a:gd name="connsiteY224" fmla="*/ 1645920 h 3730752"/>
              <a:gd name="connsiteX225" fmla="*/ 5060491 w 5077732"/>
              <a:gd name="connsiteY225" fmla="*/ 1856232 h 373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5077732" h="3730752">
                <a:moveTo>
                  <a:pt x="5069635" y="1728216"/>
                </a:moveTo>
                <a:cubicBezTo>
                  <a:pt x="5066587" y="1950720"/>
                  <a:pt x="5068935" y="2173363"/>
                  <a:pt x="5060491" y="2395728"/>
                </a:cubicBezTo>
                <a:cubicBezTo>
                  <a:pt x="5059759" y="2414991"/>
                  <a:pt x="5042203" y="2450592"/>
                  <a:pt x="5042203" y="2450592"/>
                </a:cubicBezTo>
                <a:cubicBezTo>
                  <a:pt x="5034569" y="2504027"/>
                  <a:pt x="5034612" y="2512185"/>
                  <a:pt x="5023915" y="2560320"/>
                </a:cubicBezTo>
                <a:cubicBezTo>
                  <a:pt x="5021189" y="2572588"/>
                  <a:pt x="5018382" y="2584859"/>
                  <a:pt x="5014771" y="2596896"/>
                </a:cubicBezTo>
                <a:cubicBezTo>
                  <a:pt x="5009232" y="2615360"/>
                  <a:pt x="5002579" y="2633472"/>
                  <a:pt x="4996483" y="2651760"/>
                </a:cubicBezTo>
                <a:cubicBezTo>
                  <a:pt x="4993435" y="2660904"/>
                  <a:pt x="4992686" y="2671172"/>
                  <a:pt x="4987339" y="2679192"/>
                </a:cubicBezTo>
                <a:cubicBezTo>
                  <a:pt x="4966629" y="2710257"/>
                  <a:pt x="4958017" y="2717961"/>
                  <a:pt x="4950763" y="2761488"/>
                </a:cubicBezTo>
                <a:cubicBezTo>
                  <a:pt x="4947715" y="2779776"/>
                  <a:pt x="4945641" y="2798253"/>
                  <a:pt x="4941619" y="2816352"/>
                </a:cubicBezTo>
                <a:cubicBezTo>
                  <a:pt x="4939528" y="2825761"/>
                  <a:pt x="4940318" y="2838182"/>
                  <a:pt x="4932475" y="2843784"/>
                </a:cubicBezTo>
                <a:cubicBezTo>
                  <a:pt x="4916788" y="2854989"/>
                  <a:pt x="4893651" y="2851379"/>
                  <a:pt x="4877611" y="2862072"/>
                </a:cubicBezTo>
                <a:lnTo>
                  <a:pt x="4850179" y="2880360"/>
                </a:lnTo>
                <a:cubicBezTo>
                  <a:pt x="4844083" y="2889504"/>
                  <a:pt x="4840162" y="2900555"/>
                  <a:pt x="4831891" y="2907792"/>
                </a:cubicBezTo>
                <a:cubicBezTo>
                  <a:pt x="4815350" y="2922266"/>
                  <a:pt x="4795315" y="2932176"/>
                  <a:pt x="4777027" y="2944368"/>
                </a:cubicBezTo>
                <a:cubicBezTo>
                  <a:pt x="4726630" y="2977966"/>
                  <a:pt x="4760518" y="2961442"/>
                  <a:pt x="4667299" y="2971800"/>
                </a:cubicBezTo>
                <a:cubicBezTo>
                  <a:pt x="4499659" y="2968752"/>
                  <a:pt x="4331823" y="2971317"/>
                  <a:pt x="4164379" y="2962656"/>
                </a:cubicBezTo>
                <a:cubicBezTo>
                  <a:pt x="4153404" y="2962088"/>
                  <a:pt x="4146777" y="2949283"/>
                  <a:pt x="4136947" y="2944368"/>
                </a:cubicBezTo>
                <a:cubicBezTo>
                  <a:pt x="4100632" y="2926211"/>
                  <a:pt x="4115776" y="2946885"/>
                  <a:pt x="4082083" y="2916936"/>
                </a:cubicBezTo>
                <a:cubicBezTo>
                  <a:pt x="4050925" y="2889240"/>
                  <a:pt x="4035363" y="2861572"/>
                  <a:pt x="3999787" y="2843784"/>
                </a:cubicBezTo>
                <a:cubicBezTo>
                  <a:pt x="3991166" y="2839473"/>
                  <a:pt x="3981499" y="2837688"/>
                  <a:pt x="3972355" y="2834640"/>
                </a:cubicBezTo>
                <a:cubicBezTo>
                  <a:pt x="3969307" y="2825496"/>
                  <a:pt x="3970027" y="2814024"/>
                  <a:pt x="3963211" y="2807208"/>
                </a:cubicBezTo>
                <a:cubicBezTo>
                  <a:pt x="3956395" y="2800392"/>
                  <a:pt x="3944148" y="2802846"/>
                  <a:pt x="3935779" y="2798064"/>
                </a:cubicBezTo>
                <a:cubicBezTo>
                  <a:pt x="3922547" y="2790503"/>
                  <a:pt x="3909979" y="2781408"/>
                  <a:pt x="3899203" y="2770632"/>
                </a:cubicBezTo>
                <a:cubicBezTo>
                  <a:pt x="3891432" y="2762861"/>
                  <a:pt x="3888686" y="2750971"/>
                  <a:pt x="3880915" y="2743200"/>
                </a:cubicBezTo>
                <a:cubicBezTo>
                  <a:pt x="3873144" y="2735429"/>
                  <a:pt x="3861926" y="2731947"/>
                  <a:pt x="3853483" y="2724912"/>
                </a:cubicBezTo>
                <a:cubicBezTo>
                  <a:pt x="3843549" y="2716633"/>
                  <a:pt x="3835195" y="2706624"/>
                  <a:pt x="3826051" y="2697480"/>
                </a:cubicBezTo>
                <a:cubicBezTo>
                  <a:pt x="3807936" y="2643134"/>
                  <a:pt x="3832119" y="2694132"/>
                  <a:pt x="3780331" y="2651760"/>
                </a:cubicBezTo>
                <a:cubicBezTo>
                  <a:pt x="3756978" y="2632653"/>
                  <a:pt x="3733060" y="2612858"/>
                  <a:pt x="3716323" y="2587752"/>
                </a:cubicBezTo>
                <a:lnTo>
                  <a:pt x="3679747" y="2532888"/>
                </a:lnTo>
                <a:cubicBezTo>
                  <a:pt x="3673651" y="2523744"/>
                  <a:pt x="3669230" y="2513227"/>
                  <a:pt x="3661459" y="2505456"/>
                </a:cubicBezTo>
                <a:cubicBezTo>
                  <a:pt x="3652315" y="2496312"/>
                  <a:pt x="3642306" y="2487958"/>
                  <a:pt x="3634027" y="2478024"/>
                </a:cubicBezTo>
                <a:cubicBezTo>
                  <a:pt x="3626992" y="2469581"/>
                  <a:pt x="3621191" y="2460134"/>
                  <a:pt x="3615739" y="2450592"/>
                </a:cubicBezTo>
                <a:cubicBezTo>
                  <a:pt x="3608976" y="2438757"/>
                  <a:pt x="3606177" y="2424488"/>
                  <a:pt x="3597451" y="2414016"/>
                </a:cubicBezTo>
                <a:cubicBezTo>
                  <a:pt x="3590416" y="2405573"/>
                  <a:pt x="3579163" y="2401824"/>
                  <a:pt x="3570019" y="2395728"/>
                </a:cubicBezTo>
                <a:cubicBezTo>
                  <a:pt x="3547642" y="2328596"/>
                  <a:pt x="3565362" y="2354495"/>
                  <a:pt x="3524299" y="2313432"/>
                </a:cubicBezTo>
                <a:cubicBezTo>
                  <a:pt x="3510480" y="2258154"/>
                  <a:pt x="3519129" y="2288778"/>
                  <a:pt x="3496867" y="2221992"/>
                </a:cubicBezTo>
                <a:cubicBezTo>
                  <a:pt x="3493819" y="2212848"/>
                  <a:pt x="3494539" y="2201376"/>
                  <a:pt x="3487723" y="2194560"/>
                </a:cubicBezTo>
                <a:cubicBezTo>
                  <a:pt x="3444749" y="2151586"/>
                  <a:pt x="3467464" y="2177888"/>
                  <a:pt x="3423715" y="2112264"/>
                </a:cubicBezTo>
                <a:cubicBezTo>
                  <a:pt x="3391081" y="2063313"/>
                  <a:pt x="3413198" y="2092603"/>
                  <a:pt x="3350563" y="2029968"/>
                </a:cubicBezTo>
                <a:cubicBezTo>
                  <a:pt x="3316315" y="1995720"/>
                  <a:pt x="3335399" y="2006625"/>
                  <a:pt x="3295699" y="1993392"/>
                </a:cubicBezTo>
                <a:cubicBezTo>
                  <a:pt x="3292651" y="1984248"/>
                  <a:pt x="3293371" y="1972776"/>
                  <a:pt x="3286555" y="1965960"/>
                </a:cubicBezTo>
                <a:cubicBezTo>
                  <a:pt x="3228893" y="1908298"/>
                  <a:pt x="3250253" y="1943237"/>
                  <a:pt x="3204259" y="1920240"/>
                </a:cubicBezTo>
                <a:cubicBezTo>
                  <a:pt x="3194429" y="1915325"/>
                  <a:pt x="3186657" y="1906867"/>
                  <a:pt x="3176827" y="1901952"/>
                </a:cubicBezTo>
                <a:cubicBezTo>
                  <a:pt x="3162211" y="1894644"/>
                  <a:pt x="3126491" y="1887570"/>
                  <a:pt x="3112819" y="1883664"/>
                </a:cubicBezTo>
                <a:cubicBezTo>
                  <a:pt x="3057972" y="1867993"/>
                  <a:pt x="3105411" y="1872543"/>
                  <a:pt x="3012235" y="1865376"/>
                </a:cubicBezTo>
                <a:cubicBezTo>
                  <a:pt x="2957448" y="1861162"/>
                  <a:pt x="2902507" y="1859280"/>
                  <a:pt x="2847643" y="1856232"/>
                </a:cubicBezTo>
                <a:cubicBezTo>
                  <a:pt x="2838499" y="1853184"/>
                  <a:pt x="2829620" y="1849179"/>
                  <a:pt x="2820211" y="1847088"/>
                </a:cubicBezTo>
                <a:cubicBezTo>
                  <a:pt x="2786310" y="1839554"/>
                  <a:pt x="2723832" y="1832755"/>
                  <a:pt x="2692195" y="1828800"/>
                </a:cubicBezTo>
                <a:cubicBezTo>
                  <a:pt x="2649523" y="1831848"/>
                  <a:pt x="2606667" y="1832945"/>
                  <a:pt x="2564179" y="1837944"/>
                </a:cubicBezTo>
                <a:cubicBezTo>
                  <a:pt x="2554606" y="1839070"/>
                  <a:pt x="2544273" y="1841067"/>
                  <a:pt x="2536747" y="1847088"/>
                </a:cubicBezTo>
                <a:cubicBezTo>
                  <a:pt x="2520633" y="1859980"/>
                  <a:pt x="2515339" y="1883881"/>
                  <a:pt x="2509315" y="1901952"/>
                </a:cubicBezTo>
                <a:cubicBezTo>
                  <a:pt x="2512363" y="1926336"/>
                  <a:pt x="2509333" y="1952288"/>
                  <a:pt x="2518459" y="1975104"/>
                </a:cubicBezTo>
                <a:cubicBezTo>
                  <a:pt x="2522540" y="1985308"/>
                  <a:pt x="2535848" y="1988929"/>
                  <a:pt x="2545891" y="1993392"/>
                </a:cubicBezTo>
                <a:cubicBezTo>
                  <a:pt x="2563507" y="2001221"/>
                  <a:pt x="2582467" y="2005584"/>
                  <a:pt x="2600755" y="2011680"/>
                </a:cubicBezTo>
                <a:cubicBezTo>
                  <a:pt x="2609899" y="2014728"/>
                  <a:pt x="2618623" y="2019628"/>
                  <a:pt x="2628187" y="2020824"/>
                </a:cubicBezTo>
                <a:lnTo>
                  <a:pt x="2701339" y="2029968"/>
                </a:lnTo>
                <a:cubicBezTo>
                  <a:pt x="2719693" y="2032590"/>
                  <a:pt x="2737915" y="2036064"/>
                  <a:pt x="2756203" y="2039112"/>
                </a:cubicBezTo>
                <a:cubicBezTo>
                  <a:pt x="2762299" y="2048256"/>
                  <a:pt x="2773648" y="2055587"/>
                  <a:pt x="2774491" y="2066544"/>
                </a:cubicBezTo>
                <a:cubicBezTo>
                  <a:pt x="2776840" y="2097086"/>
                  <a:pt x="2774484" y="2128746"/>
                  <a:pt x="2765347" y="2157984"/>
                </a:cubicBezTo>
                <a:cubicBezTo>
                  <a:pt x="2751480" y="2202357"/>
                  <a:pt x="2726731" y="2209809"/>
                  <a:pt x="2701339" y="2240280"/>
                </a:cubicBezTo>
                <a:cubicBezTo>
                  <a:pt x="2637686" y="2316663"/>
                  <a:pt x="2735762" y="2215001"/>
                  <a:pt x="2655619" y="2295144"/>
                </a:cubicBezTo>
                <a:cubicBezTo>
                  <a:pt x="2633856" y="2360434"/>
                  <a:pt x="2653371" y="2339315"/>
                  <a:pt x="2609899" y="2368296"/>
                </a:cubicBezTo>
                <a:cubicBezTo>
                  <a:pt x="2603803" y="2386584"/>
                  <a:pt x="2602304" y="2407120"/>
                  <a:pt x="2591611" y="2423160"/>
                </a:cubicBezTo>
                <a:cubicBezTo>
                  <a:pt x="2585515" y="2432304"/>
                  <a:pt x="2577786" y="2440549"/>
                  <a:pt x="2573323" y="2450592"/>
                </a:cubicBezTo>
                <a:cubicBezTo>
                  <a:pt x="2565494" y="2468208"/>
                  <a:pt x="2561131" y="2487168"/>
                  <a:pt x="2555035" y="2505456"/>
                </a:cubicBezTo>
                <a:lnTo>
                  <a:pt x="2545891" y="2532888"/>
                </a:lnTo>
                <a:cubicBezTo>
                  <a:pt x="2542843" y="2542032"/>
                  <a:pt x="2539085" y="2550969"/>
                  <a:pt x="2536747" y="2560320"/>
                </a:cubicBezTo>
                <a:lnTo>
                  <a:pt x="2527603" y="2596896"/>
                </a:lnTo>
                <a:cubicBezTo>
                  <a:pt x="2524555" y="2645664"/>
                  <a:pt x="2519582" y="2694350"/>
                  <a:pt x="2518459" y="2743200"/>
                </a:cubicBezTo>
                <a:cubicBezTo>
                  <a:pt x="2513485" y="2959572"/>
                  <a:pt x="2523339" y="3176449"/>
                  <a:pt x="2509315" y="3392424"/>
                </a:cubicBezTo>
                <a:cubicBezTo>
                  <a:pt x="2507891" y="3414357"/>
                  <a:pt x="2479690" y="3426436"/>
                  <a:pt x="2472739" y="3447288"/>
                </a:cubicBezTo>
                <a:cubicBezTo>
                  <a:pt x="2463210" y="3475874"/>
                  <a:pt x="2453969" y="3511617"/>
                  <a:pt x="2427019" y="3529584"/>
                </a:cubicBezTo>
                <a:lnTo>
                  <a:pt x="2399587" y="3547872"/>
                </a:lnTo>
                <a:cubicBezTo>
                  <a:pt x="2385054" y="3569671"/>
                  <a:pt x="2361363" y="3612978"/>
                  <a:pt x="2335579" y="3630168"/>
                </a:cubicBezTo>
                <a:cubicBezTo>
                  <a:pt x="2327559" y="3635515"/>
                  <a:pt x="2316768" y="3635001"/>
                  <a:pt x="2308147" y="3639312"/>
                </a:cubicBezTo>
                <a:cubicBezTo>
                  <a:pt x="2298317" y="3644227"/>
                  <a:pt x="2290545" y="3652685"/>
                  <a:pt x="2280715" y="3657600"/>
                </a:cubicBezTo>
                <a:cubicBezTo>
                  <a:pt x="2272094" y="3661911"/>
                  <a:pt x="2261904" y="3662433"/>
                  <a:pt x="2253283" y="3666744"/>
                </a:cubicBezTo>
                <a:cubicBezTo>
                  <a:pt x="2243453" y="3671659"/>
                  <a:pt x="2235894" y="3680569"/>
                  <a:pt x="2225851" y="3685032"/>
                </a:cubicBezTo>
                <a:lnTo>
                  <a:pt x="2143555" y="3712464"/>
                </a:lnTo>
                <a:cubicBezTo>
                  <a:pt x="2134411" y="3715512"/>
                  <a:pt x="2125687" y="3720412"/>
                  <a:pt x="2116123" y="3721608"/>
                </a:cubicBezTo>
                <a:lnTo>
                  <a:pt x="2042971" y="3730752"/>
                </a:lnTo>
                <a:lnTo>
                  <a:pt x="1494331" y="3721608"/>
                </a:lnTo>
                <a:cubicBezTo>
                  <a:pt x="1475799" y="3721046"/>
                  <a:pt x="1457845" y="3714914"/>
                  <a:pt x="1439467" y="3712464"/>
                </a:cubicBezTo>
                <a:cubicBezTo>
                  <a:pt x="1412108" y="3708816"/>
                  <a:pt x="1384603" y="3706368"/>
                  <a:pt x="1357171" y="3703320"/>
                </a:cubicBezTo>
                <a:cubicBezTo>
                  <a:pt x="1348027" y="3700272"/>
                  <a:pt x="1339266" y="3695642"/>
                  <a:pt x="1329739" y="3694176"/>
                </a:cubicBezTo>
                <a:cubicBezTo>
                  <a:pt x="1299463" y="3689518"/>
                  <a:pt x="1267576" y="3694040"/>
                  <a:pt x="1238299" y="3685032"/>
                </a:cubicBezTo>
                <a:cubicBezTo>
                  <a:pt x="1225939" y="3681229"/>
                  <a:pt x="1221627" y="3664773"/>
                  <a:pt x="1210867" y="3657600"/>
                </a:cubicBezTo>
                <a:cubicBezTo>
                  <a:pt x="1202996" y="3652353"/>
                  <a:pt x="1151736" y="3640531"/>
                  <a:pt x="1146859" y="3639312"/>
                </a:cubicBezTo>
                <a:cubicBezTo>
                  <a:pt x="1047008" y="3572745"/>
                  <a:pt x="1200945" y="3670927"/>
                  <a:pt x="1082851" y="3611880"/>
                </a:cubicBezTo>
                <a:cubicBezTo>
                  <a:pt x="1052066" y="3596488"/>
                  <a:pt x="1020082" y="3567942"/>
                  <a:pt x="991411" y="3547872"/>
                </a:cubicBezTo>
                <a:cubicBezTo>
                  <a:pt x="973405" y="3535268"/>
                  <a:pt x="954835" y="3523488"/>
                  <a:pt x="936547" y="3511296"/>
                </a:cubicBezTo>
                <a:lnTo>
                  <a:pt x="909115" y="3493008"/>
                </a:lnTo>
                <a:cubicBezTo>
                  <a:pt x="903019" y="3483864"/>
                  <a:pt x="899098" y="3472813"/>
                  <a:pt x="890827" y="3465576"/>
                </a:cubicBezTo>
                <a:cubicBezTo>
                  <a:pt x="872539" y="3449574"/>
                  <a:pt x="831391" y="3427857"/>
                  <a:pt x="808531" y="3410712"/>
                </a:cubicBezTo>
                <a:cubicBezTo>
                  <a:pt x="796339" y="3401568"/>
                  <a:pt x="782731" y="3394056"/>
                  <a:pt x="771955" y="3383280"/>
                </a:cubicBezTo>
                <a:cubicBezTo>
                  <a:pt x="764184" y="3375509"/>
                  <a:pt x="761438" y="3363619"/>
                  <a:pt x="753667" y="3355848"/>
                </a:cubicBezTo>
                <a:cubicBezTo>
                  <a:pt x="720725" y="3322906"/>
                  <a:pt x="720811" y="3336088"/>
                  <a:pt x="689659" y="3310128"/>
                </a:cubicBezTo>
                <a:cubicBezTo>
                  <a:pt x="599779" y="3235228"/>
                  <a:pt x="715867" y="3327192"/>
                  <a:pt x="643939" y="3255264"/>
                </a:cubicBezTo>
                <a:cubicBezTo>
                  <a:pt x="636168" y="3247493"/>
                  <a:pt x="625651" y="3243072"/>
                  <a:pt x="616507" y="3236976"/>
                </a:cubicBezTo>
                <a:cubicBezTo>
                  <a:pt x="613459" y="3227832"/>
                  <a:pt x="612710" y="3217564"/>
                  <a:pt x="607363" y="3209544"/>
                </a:cubicBezTo>
                <a:cubicBezTo>
                  <a:pt x="577403" y="3164604"/>
                  <a:pt x="586235" y="3197560"/>
                  <a:pt x="552499" y="3163824"/>
                </a:cubicBezTo>
                <a:cubicBezTo>
                  <a:pt x="538699" y="3150024"/>
                  <a:pt x="527633" y="3133717"/>
                  <a:pt x="515923" y="3118104"/>
                </a:cubicBezTo>
                <a:cubicBezTo>
                  <a:pt x="509329" y="3109312"/>
                  <a:pt x="505906" y="3097909"/>
                  <a:pt x="497635" y="3090672"/>
                </a:cubicBezTo>
                <a:cubicBezTo>
                  <a:pt x="481094" y="3076198"/>
                  <a:pt x="442771" y="3054096"/>
                  <a:pt x="442771" y="3054096"/>
                </a:cubicBezTo>
                <a:cubicBezTo>
                  <a:pt x="431591" y="3031737"/>
                  <a:pt x="422351" y="3009475"/>
                  <a:pt x="406195" y="2990088"/>
                </a:cubicBezTo>
                <a:cubicBezTo>
                  <a:pt x="397916" y="2980154"/>
                  <a:pt x="387042" y="2972590"/>
                  <a:pt x="378763" y="2962656"/>
                </a:cubicBezTo>
                <a:cubicBezTo>
                  <a:pt x="340663" y="2916936"/>
                  <a:pt x="383335" y="2950464"/>
                  <a:pt x="333043" y="2916936"/>
                </a:cubicBezTo>
                <a:cubicBezTo>
                  <a:pt x="329995" y="2907792"/>
                  <a:pt x="326547" y="2898772"/>
                  <a:pt x="323899" y="2889504"/>
                </a:cubicBezTo>
                <a:cubicBezTo>
                  <a:pt x="320447" y="2877420"/>
                  <a:pt x="322606" y="2862741"/>
                  <a:pt x="314755" y="2852928"/>
                </a:cubicBezTo>
                <a:cubicBezTo>
                  <a:pt x="308734" y="2845402"/>
                  <a:pt x="296467" y="2846832"/>
                  <a:pt x="287323" y="2843784"/>
                </a:cubicBezTo>
                <a:lnTo>
                  <a:pt x="250747" y="2788920"/>
                </a:lnTo>
                <a:cubicBezTo>
                  <a:pt x="244651" y="2779776"/>
                  <a:pt x="240230" y="2769259"/>
                  <a:pt x="232459" y="2761488"/>
                </a:cubicBezTo>
                <a:lnTo>
                  <a:pt x="205027" y="2734056"/>
                </a:lnTo>
                <a:cubicBezTo>
                  <a:pt x="182043" y="2665105"/>
                  <a:pt x="213047" y="2750096"/>
                  <a:pt x="177595" y="2679192"/>
                </a:cubicBezTo>
                <a:cubicBezTo>
                  <a:pt x="173284" y="2670571"/>
                  <a:pt x="172762" y="2660381"/>
                  <a:pt x="168451" y="2651760"/>
                </a:cubicBezTo>
                <a:cubicBezTo>
                  <a:pt x="163536" y="2641930"/>
                  <a:pt x="154626" y="2634371"/>
                  <a:pt x="150163" y="2624328"/>
                </a:cubicBezTo>
                <a:cubicBezTo>
                  <a:pt x="142334" y="2606712"/>
                  <a:pt x="137971" y="2587752"/>
                  <a:pt x="131875" y="2569464"/>
                </a:cubicBezTo>
                <a:lnTo>
                  <a:pt x="113587" y="2514600"/>
                </a:lnTo>
                <a:cubicBezTo>
                  <a:pt x="110539" y="2505456"/>
                  <a:pt x="109790" y="2495188"/>
                  <a:pt x="104443" y="2487168"/>
                </a:cubicBezTo>
                <a:cubicBezTo>
                  <a:pt x="98347" y="2478024"/>
                  <a:pt x="90618" y="2469779"/>
                  <a:pt x="86155" y="2459736"/>
                </a:cubicBezTo>
                <a:cubicBezTo>
                  <a:pt x="78326" y="2442120"/>
                  <a:pt x="73963" y="2423160"/>
                  <a:pt x="67867" y="2404872"/>
                </a:cubicBezTo>
                <a:lnTo>
                  <a:pt x="49579" y="2350008"/>
                </a:lnTo>
                <a:cubicBezTo>
                  <a:pt x="40864" y="2323863"/>
                  <a:pt x="37032" y="2314704"/>
                  <a:pt x="31291" y="2286000"/>
                </a:cubicBezTo>
                <a:cubicBezTo>
                  <a:pt x="15198" y="2205536"/>
                  <a:pt x="30799" y="2257091"/>
                  <a:pt x="13003" y="2203704"/>
                </a:cubicBezTo>
                <a:cubicBezTo>
                  <a:pt x="-4496" y="1836233"/>
                  <a:pt x="-4172" y="1925800"/>
                  <a:pt x="13003" y="1353312"/>
                </a:cubicBezTo>
                <a:cubicBezTo>
                  <a:pt x="16343" y="1241964"/>
                  <a:pt x="12866" y="1157194"/>
                  <a:pt x="40435" y="1060704"/>
                </a:cubicBezTo>
                <a:cubicBezTo>
                  <a:pt x="43083" y="1051436"/>
                  <a:pt x="45268" y="1041893"/>
                  <a:pt x="49579" y="1033272"/>
                </a:cubicBezTo>
                <a:cubicBezTo>
                  <a:pt x="54494" y="1023442"/>
                  <a:pt x="62952" y="1015670"/>
                  <a:pt x="67867" y="1005840"/>
                </a:cubicBezTo>
                <a:cubicBezTo>
                  <a:pt x="72178" y="997219"/>
                  <a:pt x="74363" y="987676"/>
                  <a:pt x="77011" y="978408"/>
                </a:cubicBezTo>
                <a:cubicBezTo>
                  <a:pt x="80463" y="966324"/>
                  <a:pt x="80535" y="953072"/>
                  <a:pt x="86155" y="941832"/>
                </a:cubicBezTo>
                <a:cubicBezTo>
                  <a:pt x="92971" y="928201"/>
                  <a:pt x="104443" y="917448"/>
                  <a:pt x="113587" y="905256"/>
                </a:cubicBezTo>
                <a:cubicBezTo>
                  <a:pt x="116635" y="893064"/>
                  <a:pt x="119279" y="880764"/>
                  <a:pt x="122731" y="868680"/>
                </a:cubicBezTo>
                <a:cubicBezTo>
                  <a:pt x="128681" y="847856"/>
                  <a:pt x="134133" y="829846"/>
                  <a:pt x="150163" y="813816"/>
                </a:cubicBezTo>
                <a:cubicBezTo>
                  <a:pt x="157934" y="806045"/>
                  <a:pt x="168451" y="801624"/>
                  <a:pt x="177595" y="795528"/>
                </a:cubicBezTo>
                <a:cubicBezTo>
                  <a:pt x="180643" y="786384"/>
                  <a:pt x="182428" y="776717"/>
                  <a:pt x="186739" y="768096"/>
                </a:cubicBezTo>
                <a:cubicBezTo>
                  <a:pt x="200482" y="740610"/>
                  <a:pt x="241715" y="697917"/>
                  <a:pt x="259891" y="685800"/>
                </a:cubicBezTo>
                <a:cubicBezTo>
                  <a:pt x="269035" y="679704"/>
                  <a:pt x="279552" y="675283"/>
                  <a:pt x="287323" y="667512"/>
                </a:cubicBezTo>
                <a:cubicBezTo>
                  <a:pt x="298099" y="656736"/>
                  <a:pt x="303979" y="641712"/>
                  <a:pt x="314755" y="630936"/>
                </a:cubicBezTo>
                <a:cubicBezTo>
                  <a:pt x="325531" y="620160"/>
                  <a:pt x="339862" y="613540"/>
                  <a:pt x="351331" y="603504"/>
                </a:cubicBezTo>
                <a:cubicBezTo>
                  <a:pt x="364307" y="592150"/>
                  <a:pt x="374443" y="577699"/>
                  <a:pt x="387907" y="566928"/>
                </a:cubicBezTo>
                <a:cubicBezTo>
                  <a:pt x="405070" y="553198"/>
                  <a:pt x="425187" y="543540"/>
                  <a:pt x="442771" y="530352"/>
                </a:cubicBezTo>
                <a:cubicBezTo>
                  <a:pt x="496931" y="489732"/>
                  <a:pt x="466667" y="511374"/>
                  <a:pt x="534211" y="466344"/>
                </a:cubicBezTo>
                <a:cubicBezTo>
                  <a:pt x="623396" y="406887"/>
                  <a:pt x="486998" y="502216"/>
                  <a:pt x="589075" y="411480"/>
                </a:cubicBezTo>
                <a:cubicBezTo>
                  <a:pt x="605503" y="396878"/>
                  <a:pt x="626776" y="388634"/>
                  <a:pt x="643939" y="374904"/>
                </a:cubicBezTo>
                <a:cubicBezTo>
                  <a:pt x="659179" y="362712"/>
                  <a:pt x="673670" y="349520"/>
                  <a:pt x="689659" y="338328"/>
                </a:cubicBezTo>
                <a:cubicBezTo>
                  <a:pt x="704219" y="328136"/>
                  <a:pt x="721161" y="321560"/>
                  <a:pt x="735379" y="310896"/>
                </a:cubicBezTo>
                <a:cubicBezTo>
                  <a:pt x="745724" y="303137"/>
                  <a:pt x="752877" y="291743"/>
                  <a:pt x="762811" y="283464"/>
                </a:cubicBezTo>
                <a:cubicBezTo>
                  <a:pt x="771254" y="276429"/>
                  <a:pt x="781800" y="272211"/>
                  <a:pt x="790243" y="265176"/>
                </a:cubicBezTo>
                <a:cubicBezTo>
                  <a:pt x="800177" y="256897"/>
                  <a:pt x="807741" y="246023"/>
                  <a:pt x="817675" y="237744"/>
                </a:cubicBezTo>
                <a:cubicBezTo>
                  <a:pt x="826118" y="230709"/>
                  <a:pt x="836219" y="225920"/>
                  <a:pt x="845107" y="219456"/>
                </a:cubicBezTo>
                <a:cubicBezTo>
                  <a:pt x="869757" y="201529"/>
                  <a:pt x="892898" y="181499"/>
                  <a:pt x="918259" y="164592"/>
                </a:cubicBezTo>
                <a:cubicBezTo>
                  <a:pt x="936547" y="152400"/>
                  <a:pt x="952271" y="134967"/>
                  <a:pt x="973123" y="128016"/>
                </a:cubicBezTo>
                <a:cubicBezTo>
                  <a:pt x="982267" y="124968"/>
                  <a:pt x="992129" y="123553"/>
                  <a:pt x="1000555" y="118872"/>
                </a:cubicBezTo>
                <a:cubicBezTo>
                  <a:pt x="1019768" y="108198"/>
                  <a:pt x="1034567" y="89247"/>
                  <a:pt x="1055419" y="82296"/>
                </a:cubicBezTo>
                <a:cubicBezTo>
                  <a:pt x="1064563" y="79248"/>
                  <a:pt x="1074425" y="77833"/>
                  <a:pt x="1082851" y="73152"/>
                </a:cubicBezTo>
                <a:cubicBezTo>
                  <a:pt x="1127023" y="48612"/>
                  <a:pt x="1131721" y="34252"/>
                  <a:pt x="1174291" y="18288"/>
                </a:cubicBezTo>
                <a:cubicBezTo>
                  <a:pt x="1224679" y="-608"/>
                  <a:pt x="1328935" y="1765"/>
                  <a:pt x="1357171" y="0"/>
                </a:cubicBezTo>
                <a:lnTo>
                  <a:pt x="1988107" y="9144"/>
                </a:lnTo>
                <a:cubicBezTo>
                  <a:pt x="1997742" y="9412"/>
                  <a:pt x="2006271" y="15640"/>
                  <a:pt x="2015539" y="18288"/>
                </a:cubicBezTo>
                <a:cubicBezTo>
                  <a:pt x="2027623" y="21740"/>
                  <a:pt x="2039792" y="24967"/>
                  <a:pt x="2052115" y="27432"/>
                </a:cubicBezTo>
                <a:cubicBezTo>
                  <a:pt x="2070295" y="31068"/>
                  <a:pt x="2088880" y="32554"/>
                  <a:pt x="2106979" y="36576"/>
                </a:cubicBezTo>
                <a:cubicBezTo>
                  <a:pt x="2116388" y="38667"/>
                  <a:pt x="2125143" y="43072"/>
                  <a:pt x="2134411" y="45720"/>
                </a:cubicBezTo>
                <a:cubicBezTo>
                  <a:pt x="2146495" y="49172"/>
                  <a:pt x="2158903" y="51412"/>
                  <a:pt x="2170987" y="54864"/>
                </a:cubicBezTo>
                <a:cubicBezTo>
                  <a:pt x="2180255" y="57512"/>
                  <a:pt x="2188839" y="62944"/>
                  <a:pt x="2198419" y="64008"/>
                </a:cubicBezTo>
                <a:cubicBezTo>
                  <a:pt x="2243960" y="69068"/>
                  <a:pt x="2289859" y="70104"/>
                  <a:pt x="2335579" y="73152"/>
                </a:cubicBezTo>
                <a:lnTo>
                  <a:pt x="2445307" y="109728"/>
                </a:lnTo>
                <a:lnTo>
                  <a:pt x="2472739" y="118872"/>
                </a:lnTo>
                <a:lnTo>
                  <a:pt x="2500171" y="128016"/>
                </a:lnTo>
                <a:cubicBezTo>
                  <a:pt x="2512363" y="146304"/>
                  <a:pt x="2529796" y="162028"/>
                  <a:pt x="2536747" y="182880"/>
                </a:cubicBezTo>
                <a:cubicBezTo>
                  <a:pt x="2539795" y="192024"/>
                  <a:pt x="2541580" y="201691"/>
                  <a:pt x="2545891" y="210312"/>
                </a:cubicBezTo>
                <a:cubicBezTo>
                  <a:pt x="2550806" y="220142"/>
                  <a:pt x="2559716" y="227701"/>
                  <a:pt x="2564179" y="237744"/>
                </a:cubicBezTo>
                <a:cubicBezTo>
                  <a:pt x="2588007" y="291357"/>
                  <a:pt x="2565250" y="288572"/>
                  <a:pt x="2609899" y="310896"/>
                </a:cubicBezTo>
                <a:cubicBezTo>
                  <a:pt x="2618520" y="315207"/>
                  <a:pt x="2628187" y="316992"/>
                  <a:pt x="2637331" y="320040"/>
                </a:cubicBezTo>
                <a:cubicBezTo>
                  <a:pt x="2643427" y="329184"/>
                  <a:pt x="2647848" y="339701"/>
                  <a:pt x="2655619" y="347472"/>
                </a:cubicBezTo>
                <a:cubicBezTo>
                  <a:pt x="2663390" y="355243"/>
                  <a:pt x="2672066" y="365455"/>
                  <a:pt x="2683051" y="365760"/>
                </a:cubicBezTo>
                <a:lnTo>
                  <a:pt x="2984803" y="356616"/>
                </a:lnTo>
                <a:cubicBezTo>
                  <a:pt x="3033571" y="359664"/>
                  <a:pt x="3082486" y="360898"/>
                  <a:pt x="3131107" y="365760"/>
                </a:cubicBezTo>
                <a:cubicBezTo>
                  <a:pt x="3143612" y="367010"/>
                  <a:pt x="3155318" y="372656"/>
                  <a:pt x="3167683" y="374904"/>
                </a:cubicBezTo>
                <a:cubicBezTo>
                  <a:pt x="3188888" y="378759"/>
                  <a:pt x="3210355" y="381000"/>
                  <a:pt x="3231691" y="384048"/>
                </a:cubicBezTo>
                <a:cubicBezTo>
                  <a:pt x="3390224" y="364231"/>
                  <a:pt x="3251090" y="392698"/>
                  <a:pt x="3332275" y="356616"/>
                </a:cubicBezTo>
                <a:cubicBezTo>
                  <a:pt x="3349891" y="348787"/>
                  <a:pt x="3387139" y="338328"/>
                  <a:pt x="3387139" y="338328"/>
                </a:cubicBezTo>
                <a:cubicBezTo>
                  <a:pt x="3432859" y="341376"/>
                  <a:pt x="3478938" y="340992"/>
                  <a:pt x="3524299" y="347472"/>
                </a:cubicBezTo>
                <a:cubicBezTo>
                  <a:pt x="3543382" y="350198"/>
                  <a:pt x="3579163" y="365760"/>
                  <a:pt x="3579163" y="365760"/>
                </a:cubicBezTo>
                <a:cubicBezTo>
                  <a:pt x="3591355" y="377952"/>
                  <a:pt x="3605717" y="388306"/>
                  <a:pt x="3615739" y="402336"/>
                </a:cubicBezTo>
                <a:cubicBezTo>
                  <a:pt x="3621341" y="410179"/>
                  <a:pt x="3618862" y="422242"/>
                  <a:pt x="3624883" y="429768"/>
                </a:cubicBezTo>
                <a:cubicBezTo>
                  <a:pt x="3631748" y="438350"/>
                  <a:pt x="3643872" y="441021"/>
                  <a:pt x="3652315" y="448056"/>
                </a:cubicBezTo>
                <a:cubicBezTo>
                  <a:pt x="3662249" y="456335"/>
                  <a:pt x="3669813" y="467209"/>
                  <a:pt x="3679747" y="475488"/>
                </a:cubicBezTo>
                <a:cubicBezTo>
                  <a:pt x="3688190" y="482523"/>
                  <a:pt x="3698736" y="486741"/>
                  <a:pt x="3707179" y="493776"/>
                </a:cubicBezTo>
                <a:cubicBezTo>
                  <a:pt x="3717113" y="502055"/>
                  <a:pt x="3724403" y="513269"/>
                  <a:pt x="3734611" y="521208"/>
                </a:cubicBezTo>
                <a:cubicBezTo>
                  <a:pt x="3751961" y="534702"/>
                  <a:pt x="3789475" y="557784"/>
                  <a:pt x="3789475" y="557784"/>
                </a:cubicBezTo>
                <a:cubicBezTo>
                  <a:pt x="3795571" y="566928"/>
                  <a:pt x="3802311" y="575674"/>
                  <a:pt x="3807763" y="585216"/>
                </a:cubicBezTo>
                <a:cubicBezTo>
                  <a:pt x="3814526" y="597051"/>
                  <a:pt x="3818128" y="610700"/>
                  <a:pt x="3826051" y="621792"/>
                </a:cubicBezTo>
                <a:cubicBezTo>
                  <a:pt x="3833567" y="632315"/>
                  <a:pt x="3844339" y="640080"/>
                  <a:pt x="3853483" y="649224"/>
                </a:cubicBezTo>
                <a:cubicBezTo>
                  <a:pt x="3874927" y="713557"/>
                  <a:pt x="3842707" y="638448"/>
                  <a:pt x="3899203" y="694944"/>
                </a:cubicBezTo>
                <a:cubicBezTo>
                  <a:pt x="3906019" y="701760"/>
                  <a:pt x="3903000" y="714356"/>
                  <a:pt x="3908347" y="722376"/>
                </a:cubicBezTo>
                <a:cubicBezTo>
                  <a:pt x="3922428" y="743498"/>
                  <a:pt x="3942969" y="754602"/>
                  <a:pt x="3963211" y="768096"/>
                </a:cubicBezTo>
                <a:cubicBezTo>
                  <a:pt x="3966259" y="777240"/>
                  <a:pt x="3970017" y="786177"/>
                  <a:pt x="3972355" y="795528"/>
                </a:cubicBezTo>
                <a:cubicBezTo>
                  <a:pt x="3981078" y="830421"/>
                  <a:pt x="3974700" y="843593"/>
                  <a:pt x="3999787" y="868680"/>
                </a:cubicBezTo>
                <a:cubicBezTo>
                  <a:pt x="4021523" y="890416"/>
                  <a:pt x="4054920" y="896202"/>
                  <a:pt x="4082083" y="905256"/>
                </a:cubicBezTo>
                <a:lnTo>
                  <a:pt x="4136947" y="923544"/>
                </a:lnTo>
                <a:cubicBezTo>
                  <a:pt x="4146091" y="926592"/>
                  <a:pt x="4155028" y="930350"/>
                  <a:pt x="4164379" y="932688"/>
                </a:cubicBezTo>
                <a:cubicBezTo>
                  <a:pt x="4193202" y="939894"/>
                  <a:pt x="4202151" y="941137"/>
                  <a:pt x="4228387" y="950976"/>
                </a:cubicBezTo>
                <a:cubicBezTo>
                  <a:pt x="4243756" y="956739"/>
                  <a:pt x="4259697" y="961404"/>
                  <a:pt x="4274107" y="969264"/>
                </a:cubicBezTo>
                <a:lnTo>
                  <a:pt x="4356403" y="1024128"/>
                </a:lnTo>
                <a:cubicBezTo>
                  <a:pt x="4365547" y="1030224"/>
                  <a:pt x="4376064" y="1034645"/>
                  <a:pt x="4383835" y="1042416"/>
                </a:cubicBezTo>
                <a:cubicBezTo>
                  <a:pt x="4419038" y="1077619"/>
                  <a:pt x="4400507" y="1062675"/>
                  <a:pt x="4438699" y="1088136"/>
                </a:cubicBezTo>
                <a:cubicBezTo>
                  <a:pt x="4444795" y="1106424"/>
                  <a:pt x="4440947" y="1132307"/>
                  <a:pt x="4456987" y="1143000"/>
                </a:cubicBezTo>
                <a:cubicBezTo>
                  <a:pt x="4483960" y="1160982"/>
                  <a:pt x="4489849" y="1162318"/>
                  <a:pt x="4511851" y="1188720"/>
                </a:cubicBezTo>
                <a:cubicBezTo>
                  <a:pt x="4518886" y="1197163"/>
                  <a:pt x="4524687" y="1206610"/>
                  <a:pt x="4530139" y="1216152"/>
                </a:cubicBezTo>
                <a:cubicBezTo>
                  <a:pt x="4536902" y="1227987"/>
                  <a:pt x="4539701" y="1242256"/>
                  <a:pt x="4548427" y="1252728"/>
                </a:cubicBezTo>
                <a:cubicBezTo>
                  <a:pt x="4555462" y="1261171"/>
                  <a:pt x="4566715" y="1264920"/>
                  <a:pt x="4575859" y="1271016"/>
                </a:cubicBezTo>
                <a:cubicBezTo>
                  <a:pt x="4578907" y="1280160"/>
                  <a:pt x="4580692" y="1289827"/>
                  <a:pt x="4585003" y="1298448"/>
                </a:cubicBezTo>
                <a:cubicBezTo>
                  <a:pt x="4589918" y="1308278"/>
                  <a:pt x="4598962" y="1315779"/>
                  <a:pt x="4603291" y="1325880"/>
                </a:cubicBezTo>
                <a:cubicBezTo>
                  <a:pt x="4638719" y="1408546"/>
                  <a:pt x="4584810" y="1321018"/>
                  <a:pt x="4630723" y="1389888"/>
                </a:cubicBezTo>
                <a:cubicBezTo>
                  <a:pt x="4631320" y="1392278"/>
                  <a:pt x="4644241" y="1447933"/>
                  <a:pt x="4649011" y="1453896"/>
                </a:cubicBezTo>
                <a:cubicBezTo>
                  <a:pt x="4655876" y="1462478"/>
                  <a:pt x="4667299" y="1466088"/>
                  <a:pt x="4676443" y="1472184"/>
                </a:cubicBezTo>
                <a:cubicBezTo>
                  <a:pt x="4679491" y="1481328"/>
                  <a:pt x="4678061" y="1493595"/>
                  <a:pt x="4685587" y="1499616"/>
                </a:cubicBezTo>
                <a:cubicBezTo>
                  <a:pt x="4695400" y="1507467"/>
                  <a:pt x="4710612" y="1503810"/>
                  <a:pt x="4722163" y="1508760"/>
                </a:cubicBezTo>
                <a:cubicBezTo>
                  <a:pt x="4732264" y="1513089"/>
                  <a:pt x="4741152" y="1520013"/>
                  <a:pt x="4749595" y="1527048"/>
                </a:cubicBezTo>
                <a:cubicBezTo>
                  <a:pt x="4759529" y="1535327"/>
                  <a:pt x="4766267" y="1547307"/>
                  <a:pt x="4777027" y="1554480"/>
                </a:cubicBezTo>
                <a:cubicBezTo>
                  <a:pt x="4785047" y="1559827"/>
                  <a:pt x="4796033" y="1558943"/>
                  <a:pt x="4804459" y="1563624"/>
                </a:cubicBezTo>
                <a:cubicBezTo>
                  <a:pt x="4823672" y="1574298"/>
                  <a:pt x="4841035" y="1588008"/>
                  <a:pt x="4859323" y="1600200"/>
                </a:cubicBezTo>
                <a:lnTo>
                  <a:pt x="4886755" y="1618488"/>
                </a:lnTo>
                <a:cubicBezTo>
                  <a:pt x="4895899" y="1624584"/>
                  <a:pt x="4903230" y="1635933"/>
                  <a:pt x="4914187" y="1636776"/>
                </a:cubicBezTo>
                <a:lnTo>
                  <a:pt x="5033059" y="1645920"/>
                </a:lnTo>
                <a:cubicBezTo>
                  <a:pt x="5113749" y="1699713"/>
                  <a:pt x="5060491" y="1653218"/>
                  <a:pt x="5060491" y="1856232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116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2106">
            <a:off x="2927649" y="188640"/>
            <a:ext cx="6149483" cy="6048672"/>
          </a:xfrm>
          <a:prstGeom prst="rect">
            <a:avLst/>
          </a:prstGeom>
        </p:spPr>
      </p:pic>
      <p:sp>
        <p:nvSpPr>
          <p:cNvPr id="9" name="フリーフォーム 8"/>
          <p:cNvSpPr/>
          <p:nvPr/>
        </p:nvSpPr>
        <p:spPr>
          <a:xfrm>
            <a:off x="3785540" y="933061"/>
            <a:ext cx="4149968" cy="4567456"/>
          </a:xfrm>
          <a:custGeom>
            <a:avLst/>
            <a:gdLst>
              <a:gd name="connsiteX0" fmla="*/ 2935611 w 4149968"/>
              <a:gd name="connsiteY0" fmla="*/ 774441 h 4567456"/>
              <a:gd name="connsiteX1" fmla="*/ 2982264 w 4149968"/>
              <a:gd name="connsiteY1" fmla="*/ 746449 h 4567456"/>
              <a:gd name="connsiteX2" fmla="*/ 3028917 w 4149968"/>
              <a:gd name="connsiteY2" fmla="*/ 709127 h 4567456"/>
              <a:gd name="connsiteX3" fmla="*/ 3047578 w 4149968"/>
              <a:gd name="connsiteY3" fmla="*/ 681135 h 4567456"/>
              <a:gd name="connsiteX4" fmla="*/ 3112893 w 4149968"/>
              <a:gd name="connsiteY4" fmla="*/ 662474 h 4567456"/>
              <a:gd name="connsiteX5" fmla="*/ 3140884 w 4149968"/>
              <a:gd name="connsiteY5" fmla="*/ 643812 h 4567456"/>
              <a:gd name="connsiteX6" fmla="*/ 3215529 w 4149968"/>
              <a:gd name="connsiteY6" fmla="*/ 625151 h 4567456"/>
              <a:gd name="connsiteX7" fmla="*/ 3691391 w 4149968"/>
              <a:gd name="connsiteY7" fmla="*/ 643812 h 4567456"/>
              <a:gd name="connsiteX8" fmla="*/ 3719382 w 4149968"/>
              <a:gd name="connsiteY8" fmla="*/ 653143 h 4567456"/>
              <a:gd name="connsiteX9" fmla="*/ 3756705 w 4149968"/>
              <a:gd name="connsiteY9" fmla="*/ 690466 h 4567456"/>
              <a:gd name="connsiteX10" fmla="*/ 3766036 w 4149968"/>
              <a:gd name="connsiteY10" fmla="*/ 718457 h 4567456"/>
              <a:gd name="connsiteX11" fmla="*/ 3812689 w 4149968"/>
              <a:gd name="connsiteY11" fmla="*/ 765110 h 4567456"/>
              <a:gd name="connsiteX12" fmla="*/ 3831350 w 4149968"/>
              <a:gd name="connsiteY12" fmla="*/ 783772 h 4567456"/>
              <a:gd name="connsiteX13" fmla="*/ 3999301 w 4149968"/>
              <a:gd name="connsiteY13" fmla="*/ 811763 h 4567456"/>
              <a:gd name="connsiteX14" fmla="*/ 4064615 w 4149968"/>
              <a:gd name="connsiteY14" fmla="*/ 830425 h 4567456"/>
              <a:gd name="connsiteX15" fmla="*/ 4120599 w 4149968"/>
              <a:gd name="connsiteY15" fmla="*/ 821094 h 4567456"/>
              <a:gd name="connsiteX16" fmla="*/ 4148591 w 4149968"/>
              <a:gd name="connsiteY16" fmla="*/ 802433 h 4567456"/>
              <a:gd name="connsiteX17" fmla="*/ 4139260 w 4149968"/>
              <a:gd name="connsiteY17" fmla="*/ 718457 h 4567456"/>
              <a:gd name="connsiteX18" fmla="*/ 4111268 w 4149968"/>
              <a:gd name="connsiteY18" fmla="*/ 625151 h 4567456"/>
              <a:gd name="connsiteX19" fmla="*/ 4083276 w 4149968"/>
              <a:gd name="connsiteY19" fmla="*/ 578498 h 4567456"/>
              <a:gd name="connsiteX20" fmla="*/ 4045954 w 4149968"/>
              <a:gd name="connsiteY20" fmla="*/ 494523 h 4567456"/>
              <a:gd name="connsiteX21" fmla="*/ 4008631 w 4149968"/>
              <a:gd name="connsiteY21" fmla="*/ 457200 h 4567456"/>
              <a:gd name="connsiteX22" fmla="*/ 3961978 w 4149968"/>
              <a:gd name="connsiteY22" fmla="*/ 410547 h 4567456"/>
              <a:gd name="connsiteX23" fmla="*/ 3915325 w 4149968"/>
              <a:gd name="connsiteY23" fmla="*/ 335902 h 4567456"/>
              <a:gd name="connsiteX24" fmla="*/ 3850011 w 4149968"/>
              <a:gd name="connsiteY24" fmla="*/ 261257 h 4567456"/>
              <a:gd name="connsiteX25" fmla="*/ 3822019 w 4149968"/>
              <a:gd name="connsiteY25" fmla="*/ 233266 h 4567456"/>
              <a:gd name="connsiteX26" fmla="*/ 3803358 w 4149968"/>
              <a:gd name="connsiteY26" fmla="*/ 214604 h 4567456"/>
              <a:gd name="connsiteX27" fmla="*/ 3794027 w 4149968"/>
              <a:gd name="connsiteY27" fmla="*/ 186612 h 4567456"/>
              <a:gd name="connsiteX28" fmla="*/ 3766036 w 4149968"/>
              <a:gd name="connsiteY28" fmla="*/ 167951 h 4567456"/>
              <a:gd name="connsiteX29" fmla="*/ 3747374 w 4149968"/>
              <a:gd name="connsiteY29" fmla="*/ 149290 h 4567456"/>
              <a:gd name="connsiteX30" fmla="*/ 3728713 w 4149968"/>
              <a:gd name="connsiteY30" fmla="*/ 121298 h 4567456"/>
              <a:gd name="connsiteX31" fmla="*/ 3672729 w 4149968"/>
              <a:gd name="connsiteY31" fmla="*/ 74645 h 4567456"/>
              <a:gd name="connsiteX32" fmla="*/ 3654068 w 4149968"/>
              <a:gd name="connsiteY32" fmla="*/ 46653 h 4567456"/>
              <a:gd name="connsiteX33" fmla="*/ 3570093 w 4149968"/>
              <a:gd name="connsiteY33" fmla="*/ 0 h 4567456"/>
              <a:gd name="connsiteX34" fmla="*/ 3178207 w 4149968"/>
              <a:gd name="connsiteY34" fmla="*/ 9331 h 4567456"/>
              <a:gd name="connsiteX35" fmla="*/ 3094231 w 4149968"/>
              <a:gd name="connsiteY35" fmla="*/ 27992 h 4567456"/>
              <a:gd name="connsiteX36" fmla="*/ 3010256 w 4149968"/>
              <a:gd name="connsiteY36" fmla="*/ 46653 h 4567456"/>
              <a:gd name="connsiteX37" fmla="*/ 2954272 w 4149968"/>
              <a:gd name="connsiteY37" fmla="*/ 65315 h 4567456"/>
              <a:gd name="connsiteX38" fmla="*/ 2879627 w 4149968"/>
              <a:gd name="connsiteY38" fmla="*/ 83976 h 4567456"/>
              <a:gd name="connsiteX39" fmla="*/ 2851636 w 4149968"/>
              <a:gd name="connsiteY39" fmla="*/ 93306 h 4567456"/>
              <a:gd name="connsiteX40" fmla="*/ 2786321 w 4149968"/>
              <a:gd name="connsiteY40" fmla="*/ 102637 h 4567456"/>
              <a:gd name="connsiteX41" fmla="*/ 2711676 w 4149968"/>
              <a:gd name="connsiteY41" fmla="*/ 93306 h 4567456"/>
              <a:gd name="connsiteX42" fmla="*/ 2683684 w 4149968"/>
              <a:gd name="connsiteY42" fmla="*/ 83976 h 4567456"/>
              <a:gd name="connsiteX43" fmla="*/ 2562387 w 4149968"/>
              <a:gd name="connsiteY43" fmla="*/ 74645 h 4567456"/>
              <a:gd name="connsiteX44" fmla="*/ 2282468 w 4149968"/>
              <a:gd name="connsiteY44" fmla="*/ 83976 h 4567456"/>
              <a:gd name="connsiteX45" fmla="*/ 2217154 w 4149968"/>
              <a:gd name="connsiteY45" fmla="*/ 93306 h 4567456"/>
              <a:gd name="connsiteX46" fmla="*/ 2142509 w 4149968"/>
              <a:gd name="connsiteY46" fmla="*/ 111968 h 4567456"/>
              <a:gd name="connsiteX47" fmla="*/ 2086525 w 4149968"/>
              <a:gd name="connsiteY47" fmla="*/ 149290 h 4567456"/>
              <a:gd name="connsiteX48" fmla="*/ 2058533 w 4149968"/>
              <a:gd name="connsiteY48" fmla="*/ 167951 h 4567456"/>
              <a:gd name="connsiteX49" fmla="*/ 2021211 w 4149968"/>
              <a:gd name="connsiteY49" fmla="*/ 205274 h 4567456"/>
              <a:gd name="connsiteX50" fmla="*/ 1993219 w 4149968"/>
              <a:gd name="connsiteY50" fmla="*/ 261257 h 4567456"/>
              <a:gd name="connsiteX51" fmla="*/ 1974558 w 4149968"/>
              <a:gd name="connsiteY51" fmla="*/ 279919 h 4567456"/>
              <a:gd name="connsiteX52" fmla="*/ 1955897 w 4149968"/>
              <a:gd name="connsiteY52" fmla="*/ 307910 h 4567456"/>
              <a:gd name="connsiteX53" fmla="*/ 1937236 w 4149968"/>
              <a:gd name="connsiteY53" fmla="*/ 326572 h 4567456"/>
              <a:gd name="connsiteX54" fmla="*/ 1899913 w 4149968"/>
              <a:gd name="connsiteY54" fmla="*/ 373225 h 4567456"/>
              <a:gd name="connsiteX55" fmla="*/ 1881252 w 4149968"/>
              <a:gd name="connsiteY55" fmla="*/ 429208 h 4567456"/>
              <a:gd name="connsiteX56" fmla="*/ 1871921 w 4149968"/>
              <a:gd name="connsiteY56" fmla="*/ 457200 h 4567456"/>
              <a:gd name="connsiteX57" fmla="*/ 1862591 w 4149968"/>
              <a:gd name="connsiteY57" fmla="*/ 541176 h 4567456"/>
              <a:gd name="connsiteX58" fmla="*/ 1806607 w 4149968"/>
              <a:gd name="connsiteY58" fmla="*/ 569168 h 4567456"/>
              <a:gd name="connsiteX59" fmla="*/ 1293423 w 4149968"/>
              <a:gd name="connsiteY59" fmla="*/ 578498 h 4567456"/>
              <a:gd name="connsiteX60" fmla="*/ 1200117 w 4149968"/>
              <a:gd name="connsiteY60" fmla="*/ 606490 h 4567456"/>
              <a:gd name="connsiteX61" fmla="*/ 1144133 w 4149968"/>
              <a:gd name="connsiteY61" fmla="*/ 643812 h 4567456"/>
              <a:gd name="connsiteX62" fmla="*/ 1097480 w 4149968"/>
              <a:gd name="connsiteY62" fmla="*/ 681135 h 4567456"/>
              <a:gd name="connsiteX63" fmla="*/ 1060158 w 4149968"/>
              <a:gd name="connsiteY63" fmla="*/ 737119 h 4567456"/>
              <a:gd name="connsiteX64" fmla="*/ 1022836 w 4149968"/>
              <a:gd name="connsiteY64" fmla="*/ 821094 h 4567456"/>
              <a:gd name="connsiteX65" fmla="*/ 1004174 w 4149968"/>
              <a:gd name="connsiteY65" fmla="*/ 839755 h 4567456"/>
              <a:gd name="connsiteX66" fmla="*/ 976182 w 4149968"/>
              <a:gd name="connsiteY66" fmla="*/ 886408 h 4567456"/>
              <a:gd name="connsiteX67" fmla="*/ 966852 w 4149968"/>
              <a:gd name="connsiteY67" fmla="*/ 914400 h 4567456"/>
              <a:gd name="connsiteX68" fmla="*/ 929529 w 4149968"/>
              <a:gd name="connsiteY68" fmla="*/ 970384 h 4567456"/>
              <a:gd name="connsiteX69" fmla="*/ 910868 w 4149968"/>
              <a:gd name="connsiteY69" fmla="*/ 1026368 h 4567456"/>
              <a:gd name="connsiteX70" fmla="*/ 957521 w 4149968"/>
              <a:gd name="connsiteY70" fmla="*/ 1147666 h 4567456"/>
              <a:gd name="connsiteX71" fmla="*/ 985513 w 4149968"/>
              <a:gd name="connsiteY71" fmla="*/ 1156996 h 4567456"/>
              <a:gd name="connsiteX72" fmla="*/ 1013505 w 4149968"/>
              <a:gd name="connsiteY72" fmla="*/ 1175657 h 4567456"/>
              <a:gd name="connsiteX73" fmla="*/ 1060158 w 4149968"/>
              <a:gd name="connsiteY73" fmla="*/ 1222310 h 4567456"/>
              <a:gd name="connsiteX74" fmla="*/ 1116142 w 4149968"/>
              <a:gd name="connsiteY74" fmla="*/ 1296955 h 4567456"/>
              <a:gd name="connsiteX75" fmla="*/ 1190787 w 4149968"/>
              <a:gd name="connsiteY75" fmla="*/ 1352939 h 4567456"/>
              <a:gd name="connsiteX76" fmla="*/ 1246770 w 4149968"/>
              <a:gd name="connsiteY76" fmla="*/ 1380931 h 4567456"/>
              <a:gd name="connsiteX77" fmla="*/ 1293423 w 4149968"/>
              <a:gd name="connsiteY77" fmla="*/ 1418253 h 4567456"/>
              <a:gd name="connsiteX78" fmla="*/ 1358738 w 4149968"/>
              <a:gd name="connsiteY78" fmla="*/ 1464906 h 4567456"/>
              <a:gd name="connsiteX79" fmla="*/ 1405391 w 4149968"/>
              <a:gd name="connsiteY79" fmla="*/ 1530221 h 4567456"/>
              <a:gd name="connsiteX80" fmla="*/ 1442713 w 4149968"/>
              <a:gd name="connsiteY80" fmla="*/ 1604866 h 4567456"/>
              <a:gd name="connsiteX81" fmla="*/ 1461374 w 4149968"/>
              <a:gd name="connsiteY81" fmla="*/ 1632857 h 4567456"/>
              <a:gd name="connsiteX82" fmla="*/ 1489366 w 4149968"/>
              <a:gd name="connsiteY82" fmla="*/ 1642188 h 4567456"/>
              <a:gd name="connsiteX83" fmla="*/ 1508027 w 4149968"/>
              <a:gd name="connsiteY83" fmla="*/ 1726163 h 4567456"/>
              <a:gd name="connsiteX84" fmla="*/ 1498697 w 4149968"/>
              <a:gd name="connsiteY84" fmla="*/ 1810139 h 4567456"/>
              <a:gd name="connsiteX85" fmla="*/ 1489366 w 4149968"/>
              <a:gd name="connsiteY85" fmla="*/ 1838131 h 4567456"/>
              <a:gd name="connsiteX86" fmla="*/ 1433382 w 4149968"/>
              <a:gd name="connsiteY86" fmla="*/ 1856792 h 4567456"/>
              <a:gd name="connsiteX87" fmla="*/ 1377399 w 4149968"/>
              <a:gd name="connsiteY87" fmla="*/ 1875453 h 4567456"/>
              <a:gd name="connsiteX88" fmla="*/ 1349407 w 4149968"/>
              <a:gd name="connsiteY88" fmla="*/ 1884784 h 4567456"/>
              <a:gd name="connsiteX89" fmla="*/ 1312084 w 4149968"/>
              <a:gd name="connsiteY89" fmla="*/ 1903445 h 4567456"/>
              <a:gd name="connsiteX90" fmla="*/ 1293423 w 4149968"/>
              <a:gd name="connsiteY90" fmla="*/ 1931437 h 4567456"/>
              <a:gd name="connsiteX91" fmla="*/ 1209448 w 4149968"/>
              <a:gd name="connsiteY91" fmla="*/ 1950098 h 4567456"/>
              <a:gd name="connsiteX92" fmla="*/ 1181456 w 4149968"/>
              <a:gd name="connsiteY92" fmla="*/ 1959429 h 4567456"/>
              <a:gd name="connsiteX93" fmla="*/ 1144133 w 4149968"/>
              <a:gd name="connsiteY93" fmla="*/ 1968759 h 4567456"/>
              <a:gd name="connsiteX94" fmla="*/ 1134803 w 4149968"/>
              <a:gd name="connsiteY94" fmla="*/ 1996751 h 4567456"/>
              <a:gd name="connsiteX95" fmla="*/ 1078819 w 4149968"/>
              <a:gd name="connsiteY95" fmla="*/ 2043404 h 4567456"/>
              <a:gd name="connsiteX96" fmla="*/ 1050827 w 4149968"/>
              <a:gd name="connsiteY96" fmla="*/ 2052735 h 4567456"/>
              <a:gd name="connsiteX97" fmla="*/ 1022836 w 4149968"/>
              <a:gd name="connsiteY97" fmla="*/ 2043404 h 4567456"/>
              <a:gd name="connsiteX98" fmla="*/ 985513 w 4149968"/>
              <a:gd name="connsiteY98" fmla="*/ 1996751 h 4567456"/>
              <a:gd name="connsiteX99" fmla="*/ 957521 w 4149968"/>
              <a:gd name="connsiteY99" fmla="*/ 1968759 h 4567456"/>
              <a:gd name="connsiteX100" fmla="*/ 938860 w 4149968"/>
              <a:gd name="connsiteY100" fmla="*/ 1940768 h 4567456"/>
              <a:gd name="connsiteX101" fmla="*/ 920199 w 4149968"/>
              <a:gd name="connsiteY101" fmla="*/ 1922106 h 4567456"/>
              <a:gd name="connsiteX102" fmla="*/ 901538 w 4149968"/>
              <a:gd name="connsiteY102" fmla="*/ 1894115 h 4567456"/>
              <a:gd name="connsiteX103" fmla="*/ 854884 w 4149968"/>
              <a:gd name="connsiteY103" fmla="*/ 1856792 h 4567456"/>
              <a:gd name="connsiteX104" fmla="*/ 808231 w 4149968"/>
              <a:gd name="connsiteY104" fmla="*/ 1800808 h 4567456"/>
              <a:gd name="connsiteX105" fmla="*/ 770909 w 4149968"/>
              <a:gd name="connsiteY105" fmla="*/ 1782147 h 4567456"/>
              <a:gd name="connsiteX106" fmla="*/ 742917 w 4149968"/>
              <a:gd name="connsiteY106" fmla="*/ 1754155 h 4567456"/>
              <a:gd name="connsiteX107" fmla="*/ 714925 w 4149968"/>
              <a:gd name="connsiteY107" fmla="*/ 1735494 h 4567456"/>
              <a:gd name="connsiteX108" fmla="*/ 686933 w 4149968"/>
              <a:gd name="connsiteY108" fmla="*/ 1707502 h 4567456"/>
              <a:gd name="connsiteX109" fmla="*/ 658942 w 4149968"/>
              <a:gd name="connsiteY109" fmla="*/ 1688841 h 4567456"/>
              <a:gd name="connsiteX110" fmla="*/ 602958 w 4149968"/>
              <a:gd name="connsiteY110" fmla="*/ 1670180 h 4567456"/>
              <a:gd name="connsiteX111" fmla="*/ 518982 w 4149968"/>
              <a:gd name="connsiteY111" fmla="*/ 1632857 h 4567456"/>
              <a:gd name="connsiteX112" fmla="*/ 462999 w 4149968"/>
              <a:gd name="connsiteY112" fmla="*/ 1614196 h 4567456"/>
              <a:gd name="connsiteX113" fmla="*/ 435007 w 4149968"/>
              <a:gd name="connsiteY113" fmla="*/ 1604866 h 4567456"/>
              <a:gd name="connsiteX114" fmla="*/ 397684 w 4149968"/>
              <a:gd name="connsiteY114" fmla="*/ 1595535 h 4567456"/>
              <a:gd name="connsiteX115" fmla="*/ 192411 w 4149968"/>
              <a:gd name="connsiteY115" fmla="*/ 1604866 h 4567456"/>
              <a:gd name="connsiteX116" fmla="*/ 127097 w 4149968"/>
              <a:gd name="connsiteY116" fmla="*/ 1614196 h 4567456"/>
              <a:gd name="connsiteX117" fmla="*/ 52452 w 4149968"/>
              <a:gd name="connsiteY117" fmla="*/ 1623527 h 4567456"/>
              <a:gd name="connsiteX118" fmla="*/ 24460 w 4149968"/>
              <a:gd name="connsiteY118" fmla="*/ 1632857 h 4567456"/>
              <a:gd name="connsiteX119" fmla="*/ 15129 w 4149968"/>
              <a:gd name="connsiteY119" fmla="*/ 1754155 h 4567456"/>
              <a:gd name="connsiteX120" fmla="*/ 33791 w 4149968"/>
              <a:gd name="connsiteY120" fmla="*/ 1810139 h 4567456"/>
              <a:gd name="connsiteX121" fmla="*/ 43121 w 4149968"/>
              <a:gd name="connsiteY121" fmla="*/ 1838131 h 4567456"/>
              <a:gd name="connsiteX122" fmla="*/ 99105 w 4149968"/>
              <a:gd name="connsiteY122" fmla="*/ 1875453 h 4567456"/>
              <a:gd name="connsiteX123" fmla="*/ 127097 w 4149968"/>
              <a:gd name="connsiteY123" fmla="*/ 1894115 h 4567456"/>
              <a:gd name="connsiteX124" fmla="*/ 173750 w 4149968"/>
              <a:gd name="connsiteY124" fmla="*/ 1903445 h 4567456"/>
              <a:gd name="connsiteX125" fmla="*/ 201742 w 4149968"/>
              <a:gd name="connsiteY125" fmla="*/ 1922106 h 4567456"/>
              <a:gd name="connsiteX126" fmla="*/ 229733 w 4149968"/>
              <a:gd name="connsiteY126" fmla="*/ 1931437 h 4567456"/>
              <a:gd name="connsiteX127" fmla="*/ 285717 w 4149968"/>
              <a:gd name="connsiteY127" fmla="*/ 1968759 h 4567456"/>
              <a:gd name="connsiteX128" fmla="*/ 351031 w 4149968"/>
              <a:gd name="connsiteY128" fmla="*/ 1987421 h 4567456"/>
              <a:gd name="connsiteX129" fmla="*/ 369693 w 4149968"/>
              <a:gd name="connsiteY129" fmla="*/ 2015412 h 4567456"/>
              <a:gd name="connsiteX130" fmla="*/ 435007 w 4149968"/>
              <a:gd name="connsiteY130" fmla="*/ 2034074 h 4567456"/>
              <a:gd name="connsiteX131" fmla="*/ 500321 w 4149968"/>
              <a:gd name="connsiteY131" fmla="*/ 2071396 h 4567456"/>
              <a:gd name="connsiteX132" fmla="*/ 546974 w 4149968"/>
              <a:gd name="connsiteY132" fmla="*/ 2080727 h 4567456"/>
              <a:gd name="connsiteX133" fmla="*/ 574966 w 4149968"/>
              <a:gd name="connsiteY133" fmla="*/ 2099388 h 4567456"/>
              <a:gd name="connsiteX134" fmla="*/ 630950 w 4149968"/>
              <a:gd name="connsiteY134" fmla="*/ 2118049 h 4567456"/>
              <a:gd name="connsiteX135" fmla="*/ 668272 w 4149968"/>
              <a:gd name="connsiteY135" fmla="*/ 2136710 h 4567456"/>
              <a:gd name="connsiteX136" fmla="*/ 686933 w 4149968"/>
              <a:gd name="connsiteY136" fmla="*/ 2164702 h 4567456"/>
              <a:gd name="connsiteX137" fmla="*/ 742917 w 4149968"/>
              <a:gd name="connsiteY137" fmla="*/ 2183363 h 4567456"/>
              <a:gd name="connsiteX138" fmla="*/ 798901 w 4149968"/>
              <a:gd name="connsiteY138" fmla="*/ 2220686 h 4567456"/>
              <a:gd name="connsiteX139" fmla="*/ 836223 w 4149968"/>
              <a:gd name="connsiteY139" fmla="*/ 2230017 h 4567456"/>
              <a:gd name="connsiteX140" fmla="*/ 873546 w 4149968"/>
              <a:gd name="connsiteY140" fmla="*/ 2248678 h 4567456"/>
              <a:gd name="connsiteX141" fmla="*/ 966852 w 4149968"/>
              <a:gd name="connsiteY141" fmla="*/ 2267339 h 4567456"/>
              <a:gd name="connsiteX142" fmla="*/ 1181456 w 4149968"/>
              <a:gd name="connsiteY142" fmla="*/ 2286000 h 4567456"/>
              <a:gd name="connsiteX143" fmla="*/ 1526689 w 4149968"/>
              <a:gd name="connsiteY143" fmla="*/ 2286000 h 4567456"/>
              <a:gd name="connsiteX144" fmla="*/ 1498697 w 4149968"/>
              <a:gd name="connsiteY144" fmla="*/ 2248678 h 4567456"/>
              <a:gd name="connsiteX145" fmla="*/ 1508027 w 4149968"/>
              <a:gd name="connsiteY145" fmla="*/ 2304661 h 4567456"/>
              <a:gd name="connsiteX146" fmla="*/ 1526689 w 4149968"/>
              <a:gd name="connsiteY146" fmla="*/ 2360645 h 4567456"/>
              <a:gd name="connsiteX147" fmla="*/ 1508027 w 4149968"/>
              <a:gd name="connsiteY147" fmla="*/ 2416629 h 4567456"/>
              <a:gd name="connsiteX148" fmla="*/ 1498697 w 4149968"/>
              <a:gd name="connsiteY148" fmla="*/ 2444621 h 4567456"/>
              <a:gd name="connsiteX149" fmla="*/ 1386729 w 4149968"/>
              <a:gd name="connsiteY149" fmla="*/ 2481943 h 4567456"/>
              <a:gd name="connsiteX150" fmla="*/ 1358738 w 4149968"/>
              <a:gd name="connsiteY150" fmla="*/ 2491274 h 4567456"/>
              <a:gd name="connsiteX151" fmla="*/ 1321415 w 4149968"/>
              <a:gd name="connsiteY151" fmla="*/ 2500604 h 4567456"/>
              <a:gd name="connsiteX152" fmla="*/ 1293423 w 4149968"/>
              <a:gd name="connsiteY152" fmla="*/ 2528596 h 4567456"/>
              <a:gd name="connsiteX153" fmla="*/ 1256101 w 4149968"/>
              <a:gd name="connsiteY153" fmla="*/ 2547257 h 4567456"/>
              <a:gd name="connsiteX154" fmla="*/ 1228109 w 4149968"/>
              <a:gd name="connsiteY154" fmla="*/ 2584580 h 4567456"/>
              <a:gd name="connsiteX155" fmla="*/ 1200117 w 4149968"/>
              <a:gd name="connsiteY155" fmla="*/ 2603241 h 4567456"/>
              <a:gd name="connsiteX156" fmla="*/ 1134803 w 4149968"/>
              <a:gd name="connsiteY156" fmla="*/ 2687217 h 4567456"/>
              <a:gd name="connsiteX157" fmla="*/ 1088150 w 4149968"/>
              <a:gd name="connsiteY157" fmla="*/ 2771192 h 4567456"/>
              <a:gd name="connsiteX158" fmla="*/ 1060158 w 4149968"/>
              <a:gd name="connsiteY158" fmla="*/ 2780523 h 4567456"/>
              <a:gd name="connsiteX159" fmla="*/ 1004174 w 4149968"/>
              <a:gd name="connsiteY159" fmla="*/ 2827176 h 4567456"/>
              <a:gd name="connsiteX160" fmla="*/ 985513 w 4149968"/>
              <a:gd name="connsiteY160" fmla="*/ 2883159 h 4567456"/>
              <a:gd name="connsiteX161" fmla="*/ 966852 w 4149968"/>
              <a:gd name="connsiteY161" fmla="*/ 2995127 h 4567456"/>
              <a:gd name="connsiteX162" fmla="*/ 985513 w 4149968"/>
              <a:gd name="connsiteY162" fmla="*/ 3321698 h 4567456"/>
              <a:gd name="connsiteX163" fmla="*/ 1004174 w 4149968"/>
              <a:gd name="connsiteY163" fmla="*/ 3377682 h 4567456"/>
              <a:gd name="connsiteX164" fmla="*/ 1050827 w 4149968"/>
              <a:gd name="connsiteY164" fmla="*/ 3424335 h 4567456"/>
              <a:gd name="connsiteX165" fmla="*/ 1088150 w 4149968"/>
              <a:gd name="connsiteY165" fmla="*/ 3461657 h 4567456"/>
              <a:gd name="connsiteX166" fmla="*/ 1162795 w 4149968"/>
              <a:gd name="connsiteY166" fmla="*/ 3526972 h 4567456"/>
              <a:gd name="connsiteX167" fmla="*/ 1190787 w 4149968"/>
              <a:gd name="connsiteY167" fmla="*/ 3536302 h 4567456"/>
              <a:gd name="connsiteX168" fmla="*/ 1246770 w 4149968"/>
              <a:gd name="connsiteY168" fmla="*/ 3582955 h 4567456"/>
              <a:gd name="connsiteX169" fmla="*/ 1274762 w 4149968"/>
              <a:gd name="connsiteY169" fmla="*/ 3610947 h 4567456"/>
              <a:gd name="connsiteX170" fmla="*/ 1302754 w 4149968"/>
              <a:gd name="connsiteY170" fmla="*/ 3629608 h 4567456"/>
              <a:gd name="connsiteX171" fmla="*/ 1340076 w 4149968"/>
              <a:gd name="connsiteY171" fmla="*/ 3657600 h 4567456"/>
              <a:gd name="connsiteX172" fmla="*/ 1377399 w 4149968"/>
              <a:gd name="connsiteY172" fmla="*/ 3666931 h 4567456"/>
              <a:gd name="connsiteX173" fmla="*/ 1461374 w 4149968"/>
              <a:gd name="connsiteY173" fmla="*/ 3722915 h 4567456"/>
              <a:gd name="connsiteX174" fmla="*/ 1508027 w 4149968"/>
              <a:gd name="connsiteY174" fmla="*/ 3778898 h 4567456"/>
              <a:gd name="connsiteX175" fmla="*/ 1610664 w 4149968"/>
              <a:gd name="connsiteY175" fmla="*/ 3853543 h 4567456"/>
              <a:gd name="connsiteX176" fmla="*/ 1647987 w 4149968"/>
              <a:gd name="connsiteY176" fmla="*/ 3872204 h 4567456"/>
              <a:gd name="connsiteX177" fmla="*/ 1675978 w 4149968"/>
              <a:gd name="connsiteY177" fmla="*/ 3890866 h 4567456"/>
              <a:gd name="connsiteX178" fmla="*/ 1750623 w 4149968"/>
              <a:gd name="connsiteY178" fmla="*/ 3928188 h 4567456"/>
              <a:gd name="connsiteX179" fmla="*/ 1825268 w 4149968"/>
              <a:gd name="connsiteY179" fmla="*/ 3965510 h 4567456"/>
              <a:gd name="connsiteX180" fmla="*/ 1983889 w 4149968"/>
              <a:gd name="connsiteY180" fmla="*/ 4002833 h 4567456"/>
              <a:gd name="connsiteX181" fmla="*/ 2077195 w 4149968"/>
              <a:gd name="connsiteY181" fmla="*/ 4040155 h 4567456"/>
              <a:gd name="connsiteX182" fmla="*/ 2105187 w 4149968"/>
              <a:gd name="connsiteY182" fmla="*/ 4049486 h 4567456"/>
              <a:gd name="connsiteX183" fmla="*/ 2151840 w 4149968"/>
              <a:gd name="connsiteY183" fmla="*/ 4096139 h 4567456"/>
              <a:gd name="connsiteX184" fmla="*/ 2226484 w 4149968"/>
              <a:gd name="connsiteY184" fmla="*/ 4105470 h 4567456"/>
              <a:gd name="connsiteX185" fmla="*/ 2254476 w 4149968"/>
              <a:gd name="connsiteY185" fmla="*/ 4114800 h 4567456"/>
              <a:gd name="connsiteX186" fmla="*/ 2319791 w 4149968"/>
              <a:gd name="connsiteY186" fmla="*/ 4124131 h 4567456"/>
              <a:gd name="connsiteX187" fmla="*/ 2375774 w 4149968"/>
              <a:gd name="connsiteY187" fmla="*/ 4133461 h 4567456"/>
              <a:gd name="connsiteX188" fmla="*/ 2413097 w 4149968"/>
              <a:gd name="connsiteY188" fmla="*/ 4152123 h 4567456"/>
              <a:gd name="connsiteX189" fmla="*/ 2441089 w 4149968"/>
              <a:gd name="connsiteY189" fmla="*/ 4161453 h 4567456"/>
              <a:gd name="connsiteX190" fmla="*/ 2450419 w 4149968"/>
              <a:gd name="connsiteY190" fmla="*/ 4189445 h 4567456"/>
              <a:gd name="connsiteX191" fmla="*/ 2441089 w 4149968"/>
              <a:gd name="connsiteY191" fmla="*/ 4217437 h 4567456"/>
              <a:gd name="connsiteX192" fmla="*/ 2441089 w 4149968"/>
              <a:gd name="connsiteY192" fmla="*/ 4469363 h 4567456"/>
              <a:gd name="connsiteX193" fmla="*/ 2487742 w 4149968"/>
              <a:gd name="connsiteY193" fmla="*/ 4534678 h 4567456"/>
              <a:gd name="connsiteX194" fmla="*/ 2506403 w 4149968"/>
              <a:gd name="connsiteY194" fmla="*/ 4562670 h 4567456"/>
              <a:gd name="connsiteX195" fmla="*/ 2721007 w 4149968"/>
              <a:gd name="connsiteY195" fmla="*/ 4534678 h 4567456"/>
              <a:gd name="connsiteX196" fmla="*/ 2786321 w 4149968"/>
              <a:gd name="connsiteY196" fmla="*/ 4525347 h 4567456"/>
              <a:gd name="connsiteX197" fmla="*/ 2814313 w 4149968"/>
              <a:gd name="connsiteY197" fmla="*/ 4516017 h 4567456"/>
              <a:gd name="connsiteX198" fmla="*/ 2907619 w 4149968"/>
              <a:gd name="connsiteY198" fmla="*/ 4441372 h 4567456"/>
              <a:gd name="connsiteX199" fmla="*/ 2963603 w 4149968"/>
              <a:gd name="connsiteY199" fmla="*/ 4432041 h 4567456"/>
              <a:gd name="connsiteX200" fmla="*/ 2982264 w 4149968"/>
              <a:gd name="connsiteY200" fmla="*/ 4357396 h 4567456"/>
              <a:gd name="connsiteX201" fmla="*/ 3000925 w 4149968"/>
              <a:gd name="connsiteY201" fmla="*/ 4301412 h 4567456"/>
              <a:gd name="connsiteX202" fmla="*/ 3028917 w 4149968"/>
              <a:gd name="connsiteY202" fmla="*/ 4236098 h 4567456"/>
              <a:gd name="connsiteX203" fmla="*/ 3056909 w 4149968"/>
              <a:gd name="connsiteY203" fmla="*/ 4226768 h 4567456"/>
              <a:gd name="connsiteX204" fmla="*/ 3075570 w 4149968"/>
              <a:gd name="connsiteY204" fmla="*/ 4198776 h 4567456"/>
              <a:gd name="connsiteX205" fmla="*/ 3094231 w 4149968"/>
              <a:gd name="connsiteY205" fmla="*/ 4133461 h 4567456"/>
              <a:gd name="connsiteX206" fmla="*/ 3131554 w 4149968"/>
              <a:gd name="connsiteY206" fmla="*/ 4086808 h 4567456"/>
              <a:gd name="connsiteX207" fmla="*/ 3140884 w 4149968"/>
              <a:gd name="connsiteY207" fmla="*/ 4040155 h 4567456"/>
              <a:gd name="connsiteX208" fmla="*/ 3159546 w 4149968"/>
              <a:gd name="connsiteY208" fmla="*/ 3909527 h 4567456"/>
              <a:gd name="connsiteX209" fmla="*/ 3178207 w 4149968"/>
              <a:gd name="connsiteY209" fmla="*/ 3853543 h 4567456"/>
              <a:gd name="connsiteX210" fmla="*/ 3187538 w 4149968"/>
              <a:gd name="connsiteY210" fmla="*/ 3825551 h 4567456"/>
              <a:gd name="connsiteX211" fmla="*/ 3224860 w 4149968"/>
              <a:gd name="connsiteY211" fmla="*/ 3769568 h 4567456"/>
              <a:gd name="connsiteX212" fmla="*/ 3271513 w 4149968"/>
              <a:gd name="connsiteY212" fmla="*/ 3713584 h 4567456"/>
              <a:gd name="connsiteX213" fmla="*/ 3299505 w 4149968"/>
              <a:gd name="connsiteY213" fmla="*/ 3694923 h 4567456"/>
              <a:gd name="connsiteX214" fmla="*/ 3318166 w 4149968"/>
              <a:gd name="connsiteY214" fmla="*/ 3666931 h 4567456"/>
              <a:gd name="connsiteX215" fmla="*/ 3336827 w 4149968"/>
              <a:gd name="connsiteY215" fmla="*/ 3610947 h 4567456"/>
              <a:gd name="connsiteX216" fmla="*/ 3364819 w 4149968"/>
              <a:gd name="connsiteY216" fmla="*/ 3433666 h 4567456"/>
              <a:gd name="connsiteX217" fmla="*/ 3374150 w 4149968"/>
              <a:gd name="connsiteY217" fmla="*/ 3405674 h 4567456"/>
              <a:gd name="connsiteX218" fmla="*/ 3383480 w 4149968"/>
              <a:gd name="connsiteY218" fmla="*/ 3377682 h 4567456"/>
              <a:gd name="connsiteX219" fmla="*/ 3383480 w 4149968"/>
              <a:gd name="connsiteY219" fmla="*/ 3097763 h 4567456"/>
              <a:gd name="connsiteX220" fmla="*/ 3346158 w 4149968"/>
              <a:gd name="connsiteY220" fmla="*/ 3069772 h 4567456"/>
              <a:gd name="connsiteX221" fmla="*/ 3327497 w 4149968"/>
              <a:gd name="connsiteY221" fmla="*/ 3051110 h 4567456"/>
              <a:gd name="connsiteX222" fmla="*/ 3299505 w 4149968"/>
              <a:gd name="connsiteY222" fmla="*/ 3041780 h 4567456"/>
              <a:gd name="connsiteX223" fmla="*/ 3252852 w 4149968"/>
              <a:gd name="connsiteY223" fmla="*/ 3013788 h 4567456"/>
              <a:gd name="connsiteX224" fmla="*/ 3224860 w 4149968"/>
              <a:gd name="connsiteY224" fmla="*/ 3004457 h 4567456"/>
              <a:gd name="connsiteX225" fmla="*/ 3159546 w 4149968"/>
              <a:gd name="connsiteY225" fmla="*/ 2976466 h 4567456"/>
              <a:gd name="connsiteX226" fmla="*/ 3103562 w 4149968"/>
              <a:gd name="connsiteY226" fmla="*/ 2957804 h 4567456"/>
              <a:gd name="connsiteX227" fmla="*/ 3075570 w 4149968"/>
              <a:gd name="connsiteY227" fmla="*/ 2948474 h 4567456"/>
              <a:gd name="connsiteX228" fmla="*/ 2870297 w 4149968"/>
              <a:gd name="connsiteY228" fmla="*/ 2920482 h 4567456"/>
              <a:gd name="connsiteX229" fmla="*/ 2693015 w 4149968"/>
              <a:gd name="connsiteY229" fmla="*/ 2901821 h 4567456"/>
              <a:gd name="connsiteX230" fmla="*/ 2665023 w 4149968"/>
              <a:gd name="connsiteY230" fmla="*/ 2883159 h 4567456"/>
              <a:gd name="connsiteX231" fmla="*/ 2618370 w 4149968"/>
              <a:gd name="connsiteY231" fmla="*/ 2836506 h 4567456"/>
              <a:gd name="connsiteX232" fmla="*/ 2590378 w 4149968"/>
              <a:gd name="connsiteY232" fmla="*/ 2817845 h 4567456"/>
              <a:gd name="connsiteX233" fmla="*/ 2571717 w 4149968"/>
              <a:gd name="connsiteY233" fmla="*/ 2789853 h 4567456"/>
              <a:gd name="connsiteX234" fmla="*/ 2525064 w 4149968"/>
              <a:gd name="connsiteY234" fmla="*/ 2761861 h 4567456"/>
              <a:gd name="connsiteX235" fmla="*/ 2506403 w 4149968"/>
              <a:gd name="connsiteY235" fmla="*/ 2733870 h 4567456"/>
              <a:gd name="connsiteX236" fmla="*/ 2497072 w 4149968"/>
              <a:gd name="connsiteY236" fmla="*/ 2705878 h 4567456"/>
              <a:gd name="connsiteX237" fmla="*/ 2469080 w 4149968"/>
              <a:gd name="connsiteY237" fmla="*/ 2687217 h 4567456"/>
              <a:gd name="connsiteX238" fmla="*/ 2431758 w 4149968"/>
              <a:gd name="connsiteY238" fmla="*/ 2640563 h 4567456"/>
              <a:gd name="connsiteX239" fmla="*/ 2403766 w 4149968"/>
              <a:gd name="connsiteY239" fmla="*/ 2621902 h 4567456"/>
              <a:gd name="connsiteX240" fmla="*/ 2403766 w 4149968"/>
              <a:gd name="connsiteY240" fmla="*/ 2537927 h 4567456"/>
              <a:gd name="connsiteX241" fmla="*/ 2413097 w 4149968"/>
              <a:gd name="connsiteY241" fmla="*/ 2509935 h 4567456"/>
              <a:gd name="connsiteX242" fmla="*/ 2469080 w 4149968"/>
              <a:gd name="connsiteY242" fmla="*/ 2491274 h 4567456"/>
              <a:gd name="connsiteX243" fmla="*/ 2506403 w 4149968"/>
              <a:gd name="connsiteY243" fmla="*/ 2472612 h 4567456"/>
              <a:gd name="connsiteX244" fmla="*/ 2525064 w 4149968"/>
              <a:gd name="connsiteY244" fmla="*/ 2435290 h 4567456"/>
              <a:gd name="connsiteX245" fmla="*/ 2543725 w 4149968"/>
              <a:gd name="connsiteY245" fmla="*/ 2407298 h 4567456"/>
              <a:gd name="connsiteX246" fmla="*/ 2553056 w 4149968"/>
              <a:gd name="connsiteY246" fmla="*/ 2379306 h 4567456"/>
              <a:gd name="connsiteX247" fmla="*/ 2543725 w 4149968"/>
              <a:gd name="connsiteY247" fmla="*/ 2304661 h 4567456"/>
              <a:gd name="connsiteX248" fmla="*/ 2534395 w 4149968"/>
              <a:gd name="connsiteY248" fmla="*/ 2276670 h 4567456"/>
              <a:gd name="connsiteX249" fmla="*/ 2506403 w 4149968"/>
              <a:gd name="connsiteY249" fmla="*/ 2258008 h 4567456"/>
              <a:gd name="connsiteX250" fmla="*/ 2422427 w 4149968"/>
              <a:gd name="connsiteY250" fmla="*/ 2202025 h 4567456"/>
              <a:gd name="connsiteX251" fmla="*/ 2394436 w 4149968"/>
              <a:gd name="connsiteY251" fmla="*/ 2183363 h 4567456"/>
              <a:gd name="connsiteX252" fmla="*/ 2366444 w 4149968"/>
              <a:gd name="connsiteY252" fmla="*/ 2174033 h 4567456"/>
              <a:gd name="connsiteX253" fmla="*/ 2338452 w 4149968"/>
              <a:gd name="connsiteY253" fmla="*/ 2155372 h 4567456"/>
              <a:gd name="connsiteX254" fmla="*/ 2301129 w 4149968"/>
              <a:gd name="connsiteY254" fmla="*/ 2146041 h 4567456"/>
              <a:gd name="connsiteX255" fmla="*/ 2151840 w 4149968"/>
              <a:gd name="connsiteY255" fmla="*/ 2127380 h 4567456"/>
              <a:gd name="connsiteX256" fmla="*/ 2123848 w 4149968"/>
              <a:gd name="connsiteY256" fmla="*/ 2108719 h 4567456"/>
              <a:gd name="connsiteX257" fmla="*/ 2086525 w 4149968"/>
              <a:gd name="connsiteY257" fmla="*/ 2090057 h 4567456"/>
              <a:gd name="connsiteX258" fmla="*/ 2058533 w 4149968"/>
              <a:gd name="connsiteY258" fmla="*/ 2034074 h 4567456"/>
              <a:gd name="connsiteX259" fmla="*/ 2067864 w 4149968"/>
              <a:gd name="connsiteY259" fmla="*/ 1894115 h 4567456"/>
              <a:gd name="connsiteX260" fmla="*/ 2077195 w 4149968"/>
              <a:gd name="connsiteY260" fmla="*/ 1856792 h 4567456"/>
              <a:gd name="connsiteX261" fmla="*/ 2114517 w 4149968"/>
              <a:gd name="connsiteY261" fmla="*/ 1800808 h 4567456"/>
              <a:gd name="connsiteX262" fmla="*/ 2170501 w 4149968"/>
              <a:gd name="connsiteY262" fmla="*/ 1763486 h 4567456"/>
              <a:gd name="connsiteX263" fmla="*/ 2207823 w 4149968"/>
              <a:gd name="connsiteY263" fmla="*/ 1744825 h 4567456"/>
              <a:gd name="connsiteX264" fmla="*/ 2273138 w 4149968"/>
              <a:gd name="connsiteY264" fmla="*/ 1698172 h 4567456"/>
              <a:gd name="connsiteX265" fmla="*/ 2319791 w 4149968"/>
              <a:gd name="connsiteY265" fmla="*/ 1651519 h 4567456"/>
              <a:gd name="connsiteX266" fmla="*/ 2366444 w 4149968"/>
              <a:gd name="connsiteY266" fmla="*/ 1604866 h 4567456"/>
              <a:gd name="connsiteX267" fmla="*/ 2385105 w 4149968"/>
              <a:gd name="connsiteY267" fmla="*/ 1576874 h 4567456"/>
              <a:gd name="connsiteX268" fmla="*/ 2413097 w 4149968"/>
              <a:gd name="connsiteY268" fmla="*/ 1558212 h 4567456"/>
              <a:gd name="connsiteX269" fmla="*/ 2450419 w 4149968"/>
              <a:gd name="connsiteY269" fmla="*/ 1511559 h 4567456"/>
              <a:gd name="connsiteX270" fmla="*/ 2469080 w 4149968"/>
              <a:gd name="connsiteY270" fmla="*/ 1483568 h 4567456"/>
              <a:gd name="connsiteX271" fmla="*/ 2487742 w 4149968"/>
              <a:gd name="connsiteY271" fmla="*/ 1464906 h 4567456"/>
              <a:gd name="connsiteX272" fmla="*/ 2506403 w 4149968"/>
              <a:gd name="connsiteY272" fmla="*/ 1436915 h 4567456"/>
              <a:gd name="connsiteX273" fmla="*/ 2534395 w 4149968"/>
              <a:gd name="connsiteY273" fmla="*/ 1427584 h 4567456"/>
              <a:gd name="connsiteX274" fmla="*/ 2553056 w 4149968"/>
              <a:gd name="connsiteY274" fmla="*/ 1399592 h 4567456"/>
              <a:gd name="connsiteX275" fmla="*/ 2590378 w 4149968"/>
              <a:gd name="connsiteY275" fmla="*/ 1371600 h 4567456"/>
              <a:gd name="connsiteX276" fmla="*/ 2599709 w 4149968"/>
              <a:gd name="connsiteY276" fmla="*/ 1343608 h 4567456"/>
              <a:gd name="connsiteX277" fmla="*/ 2655693 w 4149968"/>
              <a:gd name="connsiteY277" fmla="*/ 1334278 h 4567456"/>
              <a:gd name="connsiteX278" fmla="*/ 2944942 w 4149968"/>
              <a:gd name="connsiteY278" fmla="*/ 1343608 h 4567456"/>
              <a:gd name="connsiteX279" fmla="*/ 3038248 w 4149968"/>
              <a:gd name="connsiteY279" fmla="*/ 1362270 h 4567456"/>
              <a:gd name="connsiteX280" fmla="*/ 3196868 w 4149968"/>
              <a:gd name="connsiteY280" fmla="*/ 1380931 h 4567456"/>
              <a:gd name="connsiteX281" fmla="*/ 3654068 w 4149968"/>
              <a:gd name="connsiteY281" fmla="*/ 1371600 h 4567456"/>
              <a:gd name="connsiteX282" fmla="*/ 3784697 w 4149968"/>
              <a:gd name="connsiteY282" fmla="*/ 1352939 h 4567456"/>
              <a:gd name="connsiteX283" fmla="*/ 3812689 w 4149968"/>
              <a:gd name="connsiteY283" fmla="*/ 1334278 h 4567456"/>
              <a:gd name="connsiteX284" fmla="*/ 3840680 w 4149968"/>
              <a:gd name="connsiteY284" fmla="*/ 1324947 h 4567456"/>
              <a:gd name="connsiteX285" fmla="*/ 3859342 w 4149968"/>
              <a:gd name="connsiteY285" fmla="*/ 1306286 h 4567456"/>
              <a:gd name="connsiteX286" fmla="*/ 3915325 w 4149968"/>
              <a:gd name="connsiteY286" fmla="*/ 1268963 h 4567456"/>
              <a:gd name="connsiteX287" fmla="*/ 3943317 w 4149968"/>
              <a:gd name="connsiteY287" fmla="*/ 1250302 h 4567456"/>
              <a:gd name="connsiteX288" fmla="*/ 3943317 w 4149968"/>
              <a:gd name="connsiteY288" fmla="*/ 1147666 h 4567456"/>
              <a:gd name="connsiteX289" fmla="*/ 3924656 w 4149968"/>
              <a:gd name="connsiteY289" fmla="*/ 1017037 h 4567456"/>
              <a:gd name="connsiteX290" fmla="*/ 3905995 w 4149968"/>
              <a:gd name="connsiteY290" fmla="*/ 989045 h 4567456"/>
              <a:gd name="connsiteX291" fmla="*/ 3840680 w 4149968"/>
              <a:gd name="connsiteY291" fmla="*/ 942392 h 4567456"/>
              <a:gd name="connsiteX292" fmla="*/ 3803358 w 4149968"/>
              <a:gd name="connsiteY292" fmla="*/ 914400 h 4567456"/>
              <a:gd name="connsiteX293" fmla="*/ 3738044 w 4149968"/>
              <a:gd name="connsiteY293" fmla="*/ 886408 h 4567456"/>
              <a:gd name="connsiteX294" fmla="*/ 3682060 w 4149968"/>
              <a:gd name="connsiteY294" fmla="*/ 877078 h 4567456"/>
              <a:gd name="connsiteX295" fmla="*/ 3551431 w 4149968"/>
              <a:gd name="connsiteY295" fmla="*/ 867747 h 4567456"/>
              <a:gd name="connsiteX296" fmla="*/ 3467456 w 4149968"/>
              <a:gd name="connsiteY296" fmla="*/ 895739 h 4567456"/>
              <a:gd name="connsiteX297" fmla="*/ 3439464 w 4149968"/>
              <a:gd name="connsiteY297" fmla="*/ 905070 h 4567456"/>
              <a:gd name="connsiteX298" fmla="*/ 3374150 w 4149968"/>
              <a:gd name="connsiteY298" fmla="*/ 933061 h 4567456"/>
              <a:gd name="connsiteX299" fmla="*/ 3346158 w 4149968"/>
              <a:gd name="connsiteY299" fmla="*/ 951723 h 4567456"/>
              <a:gd name="connsiteX300" fmla="*/ 3290174 w 4149968"/>
              <a:gd name="connsiteY300" fmla="*/ 961053 h 4567456"/>
              <a:gd name="connsiteX301" fmla="*/ 3010256 w 4149968"/>
              <a:gd name="connsiteY301" fmla="*/ 951723 h 4567456"/>
              <a:gd name="connsiteX302" fmla="*/ 2963603 w 4149968"/>
              <a:gd name="connsiteY302" fmla="*/ 905070 h 4567456"/>
              <a:gd name="connsiteX303" fmla="*/ 2907619 w 4149968"/>
              <a:gd name="connsiteY303" fmla="*/ 839755 h 4567456"/>
              <a:gd name="connsiteX304" fmla="*/ 2916950 w 4149968"/>
              <a:gd name="connsiteY304" fmla="*/ 783772 h 4567456"/>
              <a:gd name="connsiteX305" fmla="*/ 2935611 w 4149968"/>
              <a:gd name="connsiteY305" fmla="*/ 765110 h 4567456"/>
              <a:gd name="connsiteX306" fmla="*/ 3010256 w 4149968"/>
              <a:gd name="connsiteY306" fmla="*/ 755780 h 456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4149968" h="4567456">
                <a:moveTo>
                  <a:pt x="2935611" y="774441"/>
                </a:moveTo>
                <a:cubicBezTo>
                  <a:pt x="2951162" y="765110"/>
                  <a:pt x="2968495" y="758251"/>
                  <a:pt x="2982264" y="746449"/>
                </a:cubicBezTo>
                <a:cubicBezTo>
                  <a:pt x="3035977" y="700409"/>
                  <a:pt x="2964328" y="730655"/>
                  <a:pt x="3028917" y="709127"/>
                </a:cubicBezTo>
                <a:cubicBezTo>
                  <a:pt x="3035137" y="699796"/>
                  <a:pt x="3038821" y="688140"/>
                  <a:pt x="3047578" y="681135"/>
                </a:cubicBezTo>
                <a:cubicBezTo>
                  <a:pt x="3053664" y="676266"/>
                  <a:pt x="3110452" y="663084"/>
                  <a:pt x="3112893" y="662474"/>
                </a:cubicBezTo>
                <a:cubicBezTo>
                  <a:pt x="3122223" y="656253"/>
                  <a:pt x="3130854" y="648827"/>
                  <a:pt x="3140884" y="643812"/>
                </a:cubicBezTo>
                <a:cubicBezTo>
                  <a:pt x="3160007" y="634250"/>
                  <a:pt x="3197792" y="628698"/>
                  <a:pt x="3215529" y="625151"/>
                </a:cubicBezTo>
                <a:cubicBezTo>
                  <a:pt x="3290920" y="626790"/>
                  <a:pt x="3545381" y="607309"/>
                  <a:pt x="3691391" y="643812"/>
                </a:cubicBezTo>
                <a:cubicBezTo>
                  <a:pt x="3700932" y="646197"/>
                  <a:pt x="3710052" y="650033"/>
                  <a:pt x="3719382" y="653143"/>
                </a:cubicBezTo>
                <a:cubicBezTo>
                  <a:pt x="3731823" y="665584"/>
                  <a:pt x="3751141" y="673775"/>
                  <a:pt x="3756705" y="690466"/>
                </a:cubicBezTo>
                <a:cubicBezTo>
                  <a:pt x="3759815" y="699796"/>
                  <a:pt x="3760135" y="710589"/>
                  <a:pt x="3766036" y="718457"/>
                </a:cubicBezTo>
                <a:cubicBezTo>
                  <a:pt x="3779232" y="736051"/>
                  <a:pt x="3797138" y="749559"/>
                  <a:pt x="3812689" y="765110"/>
                </a:cubicBezTo>
                <a:cubicBezTo>
                  <a:pt x="3818909" y="771331"/>
                  <a:pt x="3823004" y="780990"/>
                  <a:pt x="3831350" y="783772"/>
                </a:cubicBezTo>
                <a:cubicBezTo>
                  <a:pt x="3922863" y="814276"/>
                  <a:pt x="3867731" y="800800"/>
                  <a:pt x="3999301" y="811763"/>
                </a:cubicBezTo>
                <a:cubicBezTo>
                  <a:pt x="4012500" y="816163"/>
                  <a:pt x="4052900" y="830425"/>
                  <a:pt x="4064615" y="830425"/>
                </a:cubicBezTo>
                <a:cubicBezTo>
                  <a:pt x="4083534" y="830425"/>
                  <a:pt x="4101938" y="824204"/>
                  <a:pt x="4120599" y="821094"/>
                </a:cubicBezTo>
                <a:cubicBezTo>
                  <a:pt x="4129930" y="814874"/>
                  <a:pt x="4146585" y="813466"/>
                  <a:pt x="4148591" y="802433"/>
                </a:cubicBezTo>
                <a:cubicBezTo>
                  <a:pt x="4153629" y="774723"/>
                  <a:pt x="4143543" y="746294"/>
                  <a:pt x="4139260" y="718457"/>
                </a:cubicBezTo>
                <a:cubicBezTo>
                  <a:pt x="4135231" y="692273"/>
                  <a:pt x="4118532" y="646943"/>
                  <a:pt x="4111268" y="625151"/>
                </a:cubicBezTo>
                <a:cubicBezTo>
                  <a:pt x="4099156" y="588813"/>
                  <a:pt x="4108893" y="604114"/>
                  <a:pt x="4083276" y="578498"/>
                </a:cubicBezTo>
                <a:cubicBezTo>
                  <a:pt x="4070501" y="540172"/>
                  <a:pt x="4070149" y="522751"/>
                  <a:pt x="4045954" y="494523"/>
                </a:cubicBezTo>
                <a:cubicBezTo>
                  <a:pt x="4034504" y="481164"/>
                  <a:pt x="4018390" y="471839"/>
                  <a:pt x="4008631" y="457200"/>
                </a:cubicBezTo>
                <a:cubicBezTo>
                  <a:pt x="3983750" y="419877"/>
                  <a:pt x="3999301" y="435428"/>
                  <a:pt x="3961978" y="410547"/>
                </a:cubicBezTo>
                <a:cubicBezTo>
                  <a:pt x="3939771" y="343924"/>
                  <a:pt x="3959684" y="365474"/>
                  <a:pt x="3915325" y="335902"/>
                </a:cubicBezTo>
                <a:cubicBezTo>
                  <a:pt x="3884466" y="289612"/>
                  <a:pt x="3904592" y="315837"/>
                  <a:pt x="3850011" y="261257"/>
                </a:cubicBezTo>
                <a:lnTo>
                  <a:pt x="3822019" y="233266"/>
                </a:lnTo>
                <a:lnTo>
                  <a:pt x="3803358" y="214604"/>
                </a:lnTo>
                <a:cubicBezTo>
                  <a:pt x="3800248" y="205273"/>
                  <a:pt x="3800171" y="194292"/>
                  <a:pt x="3794027" y="186612"/>
                </a:cubicBezTo>
                <a:cubicBezTo>
                  <a:pt x="3787022" y="177856"/>
                  <a:pt x="3774792" y="174956"/>
                  <a:pt x="3766036" y="167951"/>
                </a:cubicBezTo>
                <a:cubicBezTo>
                  <a:pt x="3759167" y="162456"/>
                  <a:pt x="3752870" y="156159"/>
                  <a:pt x="3747374" y="149290"/>
                </a:cubicBezTo>
                <a:cubicBezTo>
                  <a:pt x="3740369" y="140533"/>
                  <a:pt x="3735892" y="129913"/>
                  <a:pt x="3728713" y="121298"/>
                </a:cubicBezTo>
                <a:cubicBezTo>
                  <a:pt x="3706262" y="94357"/>
                  <a:pt x="3700253" y="92994"/>
                  <a:pt x="3672729" y="74645"/>
                </a:cubicBezTo>
                <a:cubicBezTo>
                  <a:pt x="3666509" y="65314"/>
                  <a:pt x="3662507" y="54037"/>
                  <a:pt x="3654068" y="46653"/>
                </a:cubicBezTo>
                <a:cubicBezTo>
                  <a:pt x="3614583" y="12103"/>
                  <a:pt x="3608537" y="12816"/>
                  <a:pt x="3570093" y="0"/>
                </a:cubicBezTo>
                <a:lnTo>
                  <a:pt x="3178207" y="9331"/>
                </a:lnTo>
                <a:cubicBezTo>
                  <a:pt x="3116582" y="11899"/>
                  <a:pt x="3138060" y="17034"/>
                  <a:pt x="3094231" y="27992"/>
                </a:cubicBezTo>
                <a:cubicBezTo>
                  <a:pt x="3040980" y="41305"/>
                  <a:pt x="3058131" y="32290"/>
                  <a:pt x="3010256" y="46653"/>
                </a:cubicBezTo>
                <a:cubicBezTo>
                  <a:pt x="2991415" y="52305"/>
                  <a:pt x="2973356" y="60544"/>
                  <a:pt x="2954272" y="65315"/>
                </a:cubicBezTo>
                <a:cubicBezTo>
                  <a:pt x="2929390" y="71535"/>
                  <a:pt x="2903958" y="75866"/>
                  <a:pt x="2879627" y="83976"/>
                </a:cubicBezTo>
                <a:cubicBezTo>
                  <a:pt x="2870297" y="87086"/>
                  <a:pt x="2861280" y="91377"/>
                  <a:pt x="2851636" y="93306"/>
                </a:cubicBezTo>
                <a:cubicBezTo>
                  <a:pt x="2830070" y="97619"/>
                  <a:pt x="2808093" y="99527"/>
                  <a:pt x="2786321" y="102637"/>
                </a:cubicBezTo>
                <a:cubicBezTo>
                  <a:pt x="2761439" y="99527"/>
                  <a:pt x="2736347" y="97792"/>
                  <a:pt x="2711676" y="93306"/>
                </a:cubicBezTo>
                <a:cubicBezTo>
                  <a:pt x="2701999" y="91547"/>
                  <a:pt x="2693443" y="85196"/>
                  <a:pt x="2683684" y="83976"/>
                </a:cubicBezTo>
                <a:cubicBezTo>
                  <a:pt x="2643445" y="78946"/>
                  <a:pt x="2602819" y="77755"/>
                  <a:pt x="2562387" y="74645"/>
                </a:cubicBezTo>
                <a:cubicBezTo>
                  <a:pt x="2469081" y="77755"/>
                  <a:pt x="2375690" y="78937"/>
                  <a:pt x="2282468" y="83976"/>
                </a:cubicBezTo>
                <a:cubicBezTo>
                  <a:pt x="2260508" y="85163"/>
                  <a:pt x="2238719" y="88993"/>
                  <a:pt x="2217154" y="93306"/>
                </a:cubicBezTo>
                <a:cubicBezTo>
                  <a:pt x="2192005" y="98336"/>
                  <a:pt x="2142509" y="111968"/>
                  <a:pt x="2142509" y="111968"/>
                </a:cubicBezTo>
                <a:lnTo>
                  <a:pt x="2086525" y="149290"/>
                </a:lnTo>
                <a:lnTo>
                  <a:pt x="2058533" y="167951"/>
                </a:lnTo>
                <a:cubicBezTo>
                  <a:pt x="2038177" y="229024"/>
                  <a:pt x="2066450" y="169082"/>
                  <a:pt x="2021211" y="205274"/>
                </a:cubicBezTo>
                <a:cubicBezTo>
                  <a:pt x="1993988" y="227053"/>
                  <a:pt x="2008821" y="235254"/>
                  <a:pt x="1993219" y="261257"/>
                </a:cubicBezTo>
                <a:cubicBezTo>
                  <a:pt x="1988693" y="268800"/>
                  <a:pt x="1980053" y="273050"/>
                  <a:pt x="1974558" y="279919"/>
                </a:cubicBezTo>
                <a:cubicBezTo>
                  <a:pt x="1967553" y="288675"/>
                  <a:pt x="1962902" y="299154"/>
                  <a:pt x="1955897" y="307910"/>
                </a:cubicBezTo>
                <a:cubicBezTo>
                  <a:pt x="1950402" y="314779"/>
                  <a:pt x="1942732" y="319703"/>
                  <a:pt x="1937236" y="326572"/>
                </a:cubicBezTo>
                <a:cubicBezTo>
                  <a:pt x="1890153" y="385424"/>
                  <a:pt x="1944971" y="328165"/>
                  <a:pt x="1899913" y="373225"/>
                </a:cubicBezTo>
                <a:lnTo>
                  <a:pt x="1881252" y="429208"/>
                </a:lnTo>
                <a:lnTo>
                  <a:pt x="1871921" y="457200"/>
                </a:lnTo>
                <a:cubicBezTo>
                  <a:pt x="1868811" y="485192"/>
                  <a:pt x="1872216" y="514707"/>
                  <a:pt x="1862591" y="541176"/>
                </a:cubicBezTo>
                <a:cubicBezTo>
                  <a:pt x="1859017" y="551005"/>
                  <a:pt x="1816644" y="568822"/>
                  <a:pt x="1806607" y="569168"/>
                </a:cubicBezTo>
                <a:cubicBezTo>
                  <a:pt x="1635619" y="575064"/>
                  <a:pt x="1464484" y="575388"/>
                  <a:pt x="1293423" y="578498"/>
                </a:cubicBezTo>
                <a:cubicBezTo>
                  <a:pt x="1272561" y="583714"/>
                  <a:pt x="1213745" y="597405"/>
                  <a:pt x="1200117" y="606490"/>
                </a:cubicBezTo>
                <a:cubicBezTo>
                  <a:pt x="1181456" y="618931"/>
                  <a:pt x="1159992" y="627953"/>
                  <a:pt x="1144133" y="643812"/>
                </a:cubicBezTo>
                <a:cubicBezTo>
                  <a:pt x="1117543" y="670404"/>
                  <a:pt x="1132792" y="657594"/>
                  <a:pt x="1097480" y="681135"/>
                </a:cubicBezTo>
                <a:cubicBezTo>
                  <a:pt x="1085039" y="699796"/>
                  <a:pt x="1067250" y="715842"/>
                  <a:pt x="1060158" y="737119"/>
                </a:cubicBezTo>
                <a:cubicBezTo>
                  <a:pt x="1045362" y="781506"/>
                  <a:pt x="1048183" y="789411"/>
                  <a:pt x="1022836" y="821094"/>
                </a:cubicBezTo>
                <a:cubicBezTo>
                  <a:pt x="1017340" y="827963"/>
                  <a:pt x="1010395" y="833535"/>
                  <a:pt x="1004174" y="839755"/>
                </a:cubicBezTo>
                <a:cubicBezTo>
                  <a:pt x="977744" y="919051"/>
                  <a:pt x="1014606" y="822369"/>
                  <a:pt x="976182" y="886408"/>
                </a:cubicBezTo>
                <a:cubicBezTo>
                  <a:pt x="971122" y="894842"/>
                  <a:pt x="971628" y="905802"/>
                  <a:pt x="966852" y="914400"/>
                </a:cubicBezTo>
                <a:cubicBezTo>
                  <a:pt x="955960" y="934006"/>
                  <a:pt x="929529" y="970384"/>
                  <a:pt x="929529" y="970384"/>
                </a:cubicBezTo>
                <a:cubicBezTo>
                  <a:pt x="923309" y="989045"/>
                  <a:pt x="908086" y="1006895"/>
                  <a:pt x="910868" y="1026368"/>
                </a:cubicBezTo>
                <a:cubicBezTo>
                  <a:pt x="914872" y="1054397"/>
                  <a:pt x="916667" y="1134049"/>
                  <a:pt x="957521" y="1147666"/>
                </a:cubicBezTo>
                <a:lnTo>
                  <a:pt x="985513" y="1156996"/>
                </a:lnTo>
                <a:cubicBezTo>
                  <a:pt x="994844" y="1163216"/>
                  <a:pt x="1005576" y="1167728"/>
                  <a:pt x="1013505" y="1175657"/>
                </a:cubicBezTo>
                <a:cubicBezTo>
                  <a:pt x="1075709" y="1237861"/>
                  <a:pt x="985513" y="1172547"/>
                  <a:pt x="1060158" y="1222310"/>
                </a:cubicBezTo>
                <a:cubicBezTo>
                  <a:pt x="1076444" y="1271166"/>
                  <a:pt x="1062534" y="1243346"/>
                  <a:pt x="1116142" y="1296955"/>
                </a:cubicBezTo>
                <a:cubicBezTo>
                  <a:pt x="1150666" y="1331480"/>
                  <a:pt x="1127472" y="1310729"/>
                  <a:pt x="1190787" y="1352939"/>
                </a:cubicBezTo>
                <a:cubicBezTo>
                  <a:pt x="1226963" y="1377056"/>
                  <a:pt x="1208138" y="1368053"/>
                  <a:pt x="1246770" y="1380931"/>
                </a:cubicBezTo>
                <a:cubicBezTo>
                  <a:pt x="1292242" y="1449140"/>
                  <a:pt x="1236062" y="1377282"/>
                  <a:pt x="1293423" y="1418253"/>
                </a:cubicBezTo>
                <a:cubicBezTo>
                  <a:pt x="1370909" y="1473599"/>
                  <a:pt x="1295491" y="1443825"/>
                  <a:pt x="1358738" y="1464906"/>
                </a:cubicBezTo>
                <a:cubicBezTo>
                  <a:pt x="1362492" y="1469912"/>
                  <a:pt x="1400432" y="1519064"/>
                  <a:pt x="1405391" y="1530221"/>
                </a:cubicBezTo>
                <a:cubicBezTo>
                  <a:pt x="1461123" y="1655615"/>
                  <a:pt x="1394808" y="1544985"/>
                  <a:pt x="1442713" y="1604866"/>
                </a:cubicBezTo>
                <a:cubicBezTo>
                  <a:pt x="1449718" y="1613622"/>
                  <a:pt x="1452618" y="1625852"/>
                  <a:pt x="1461374" y="1632857"/>
                </a:cubicBezTo>
                <a:cubicBezTo>
                  <a:pt x="1469054" y="1639001"/>
                  <a:pt x="1480035" y="1639078"/>
                  <a:pt x="1489366" y="1642188"/>
                </a:cubicBezTo>
                <a:cubicBezTo>
                  <a:pt x="1498989" y="1671055"/>
                  <a:pt x="1508027" y="1693318"/>
                  <a:pt x="1508027" y="1726163"/>
                </a:cubicBezTo>
                <a:cubicBezTo>
                  <a:pt x="1508027" y="1754327"/>
                  <a:pt x="1503327" y="1782358"/>
                  <a:pt x="1498697" y="1810139"/>
                </a:cubicBezTo>
                <a:cubicBezTo>
                  <a:pt x="1497080" y="1819841"/>
                  <a:pt x="1497369" y="1832414"/>
                  <a:pt x="1489366" y="1838131"/>
                </a:cubicBezTo>
                <a:cubicBezTo>
                  <a:pt x="1473359" y="1849564"/>
                  <a:pt x="1452043" y="1850571"/>
                  <a:pt x="1433382" y="1856792"/>
                </a:cubicBezTo>
                <a:lnTo>
                  <a:pt x="1377399" y="1875453"/>
                </a:lnTo>
                <a:cubicBezTo>
                  <a:pt x="1368068" y="1878563"/>
                  <a:pt x="1358204" y="1880386"/>
                  <a:pt x="1349407" y="1884784"/>
                </a:cubicBezTo>
                <a:lnTo>
                  <a:pt x="1312084" y="1903445"/>
                </a:lnTo>
                <a:cubicBezTo>
                  <a:pt x="1305864" y="1912776"/>
                  <a:pt x="1302180" y="1924432"/>
                  <a:pt x="1293423" y="1931437"/>
                </a:cubicBezTo>
                <a:cubicBezTo>
                  <a:pt x="1281333" y="1941110"/>
                  <a:pt x="1210024" y="1950002"/>
                  <a:pt x="1209448" y="1950098"/>
                </a:cubicBezTo>
                <a:cubicBezTo>
                  <a:pt x="1200117" y="1953208"/>
                  <a:pt x="1190913" y="1956727"/>
                  <a:pt x="1181456" y="1959429"/>
                </a:cubicBezTo>
                <a:cubicBezTo>
                  <a:pt x="1169126" y="1962952"/>
                  <a:pt x="1154147" y="1960748"/>
                  <a:pt x="1144133" y="1968759"/>
                </a:cubicBezTo>
                <a:cubicBezTo>
                  <a:pt x="1136453" y="1974903"/>
                  <a:pt x="1140259" y="1988567"/>
                  <a:pt x="1134803" y="1996751"/>
                </a:cubicBezTo>
                <a:cubicBezTo>
                  <a:pt x="1124485" y="2012228"/>
                  <a:pt x="1096032" y="2034798"/>
                  <a:pt x="1078819" y="2043404"/>
                </a:cubicBezTo>
                <a:cubicBezTo>
                  <a:pt x="1070022" y="2047803"/>
                  <a:pt x="1060158" y="2049625"/>
                  <a:pt x="1050827" y="2052735"/>
                </a:cubicBezTo>
                <a:cubicBezTo>
                  <a:pt x="1041497" y="2049625"/>
                  <a:pt x="1031270" y="2048464"/>
                  <a:pt x="1022836" y="2043404"/>
                </a:cubicBezTo>
                <a:cubicBezTo>
                  <a:pt x="1004735" y="2032544"/>
                  <a:pt x="998230" y="2012011"/>
                  <a:pt x="985513" y="1996751"/>
                </a:cubicBezTo>
                <a:cubicBezTo>
                  <a:pt x="977065" y="1986614"/>
                  <a:pt x="965969" y="1978896"/>
                  <a:pt x="957521" y="1968759"/>
                </a:cubicBezTo>
                <a:cubicBezTo>
                  <a:pt x="950342" y="1960144"/>
                  <a:pt x="945865" y="1949524"/>
                  <a:pt x="938860" y="1940768"/>
                </a:cubicBezTo>
                <a:cubicBezTo>
                  <a:pt x="933365" y="1933899"/>
                  <a:pt x="925694" y="1928975"/>
                  <a:pt x="920199" y="1922106"/>
                </a:cubicBezTo>
                <a:cubicBezTo>
                  <a:pt x="913194" y="1913350"/>
                  <a:pt x="908543" y="1902871"/>
                  <a:pt x="901538" y="1894115"/>
                </a:cubicBezTo>
                <a:cubicBezTo>
                  <a:pt x="886342" y="1875120"/>
                  <a:pt x="875670" y="1870649"/>
                  <a:pt x="854884" y="1856792"/>
                </a:cubicBezTo>
                <a:cubicBezTo>
                  <a:pt x="840004" y="1834471"/>
                  <a:pt x="831091" y="1817136"/>
                  <a:pt x="808231" y="1800808"/>
                </a:cubicBezTo>
                <a:cubicBezTo>
                  <a:pt x="796913" y="1792723"/>
                  <a:pt x="782227" y="1790232"/>
                  <a:pt x="770909" y="1782147"/>
                </a:cubicBezTo>
                <a:cubicBezTo>
                  <a:pt x="760171" y="1774477"/>
                  <a:pt x="753054" y="1762603"/>
                  <a:pt x="742917" y="1754155"/>
                </a:cubicBezTo>
                <a:cubicBezTo>
                  <a:pt x="734302" y="1746976"/>
                  <a:pt x="723540" y="1742673"/>
                  <a:pt x="714925" y="1735494"/>
                </a:cubicBezTo>
                <a:cubicBezTo>
                  <a:pt x="704788" y="1727046"/>
                  <a:pt x="697070" y="1715950"/>
                  <a:pt x="686933" y="1707502"/>
                </a:cubicBezTo>
                <a:cubicBezTo>
                  <a:pt x="678318" y="1700323"/>
                  <a:pt x="669189" y="1693395"/>
                  <a:pt x="658942" y="1688841"/>
                </a:cubicBezTo>
                <a:cubicBezTo>
                  <a:pt x="640967" y="1680852"/>
                  <a:pt x="602958" y="1670180"/>
                  <a:pt x="602958" y="1670180"/>
                </a:cubicBezTo>
                <a:cubicBezTo>
                  <a:pt x="558600" y="1640608"/>
                  <a:pt x="585603" y="1655064"/>
                  <a:pt x="518982" y="1632857"/>
                </a:cubicBezTo>
                <a:lnTo>
                  <a:pt x="462999" y="1614196"/>
                </a:lnTo>
                <a:cubicBezTo>
                  <a:pt x="453668" y="1611086"/>
                  <a:pt x="444549" y="1607251"/>
                  <a:pt x="435007" y="1604866"/>
                </a:cubicBezTo>
                <a:lnTo>
                  <a:pt x="397684" y="1595535"/>
                </a:lnTo>
                <a:cubicBezTo>
                  <a:pt x="329260" y="1598645"/>
                  <a:pt x="260744" y="1600153"/>
                  <a:pt x="192411" y="1604866"/>
                </a:cubicBezTo>
                <a:cubicBezTo>
                  <a:pt x="170471" y="1606379"/>
                  <a:pt x="148896" y="1611289"/>
                  <a:pt x="127097" y="1614196"/>
                </a:cubicBezTo>
                <a:lnTo>
                  <a:pt x="52452" y="1623527"/>
                </a:lnTo>
                <a:cubicBezTo>
                  <a:pt x="43121" y="1626637"/>
                  <a:pt x="32894" y="1627797"/>
                  <a:pt x="24460" y="1632857"/>
                </a:cubicBezTo>
                <a:cubicBezTo>
                  <a:pt x="-19026" y="1658949"/>
                  <a:pt x="7091" y="1708605"/>
                  <a:pt x="15129" y="1754155"/>
                </a:cubicBezTo>
                <a:cubicBezTo>
                  <a:pt x="18548" y="1773527"/>
                  <a:pt x="27571" y="1791478"/>
                  <a:pt x="33791" y="1810139"/>
                </a:cubicBezTo>
                <a:cubicBezTo>
                  <a:pt x="36901" y="1819470"/>
                  <a:pt x="34937" y="1832675"/>
                  <a:pt x="43121" y="1838131"/>
                </a:cubicBezTo>
                <a:lnTo>
                  <a:pt x="99105" y="1875453"/>
                </a:lnTo>
                <a:cubicBezTo>
                  <a:pt x="108436" y="1881674"/>
                  <a:pt x="116101" y="1891916"/>
                  <a:pt x="127097" y="1894115"/>
                </a:cubicBezTo>
                <a:lnTo>
                  <a:pt x="173750" y="1903445"/>
                </a:lnTo>
                <a:cubicBezTo>
                  <a:pt x="183081" y="1909665"/>
                  <a:pt x="191712" y="1917091"/>
                  <a:pt x="201742" y="1922106"/>
                </a:cubicBezTo>
                <a:cubicBezTo>
                  <a:pt x="210539" y="1926504"/>
                  <a:pt x="221136" y="1926661"/>
                  <a:pt x="229733" y="1931437"/>
                </a:cubicBezTo>
                <a:cubicBezTo>
                  <a:pt x="249339" y="1942329"/>
                  <a:pt x="264440" y="1961666"/>
                  <a:pt x="285717" y="1968759"/>
                </a:cubicBezTo>
                <a:cubicBezTo>
                  <a:pt x="325874" y="1982145"/>
                  <a:pt x="304167" y="1975704"/>
                  <a:pt x="351031" y="1987421"/>
                </a:cubicBezTo>
                <a:cubicBezTo>
                  <a:pt x="357252" y="1996751"/>
                  <a:pt x="360936" y="2008407"/>
                  <a:pt x="369693" y="2015412"/>
                </a:cubicBezTo>
                <a:cubicBezTo>
                  <a:pt x="375779" y="2020281"/>
                  <a:pt x="432567" y="2033464"/>
                  <a:pt x="435007" y="2034074"/>
                </a:cubicBezTo>
                <a:cubicBezTo>
                  <a:pt x="455483" y="2047725"/>
                  <a:pt x="476646" y="2063504"/>
                  <a:pt x="500321" y="2071396"/>
                </a:cubicBezTo>
                <a:cubicBezTo>
                  <a:pt x="515366" y="2076411"/>
                  <a:pt x="531423" y="2077617"/>
                  <a:pt x="546974" y="2080727"/>
                </a:cubicBezTo>
                <a:cubicBezTo>
                  <a:pt x="556305" y="2086947"/>
                  <a:pt x="564718" y="2094834"/>
                  <a:pt x="574966" y="2099388"/>
                </a:cubicBezTo>
                <a:cubicBezTo>
                  <a:pt x="592941" y="2107377"/>
                  <a:pt x="613356" y="2109252"/>
                  <a:pt x="630950" y="2118049"/>
                </a:cubicBezTo>
                <a:lnTo>
                  <a:pt x="668272" y="2136710"/>
                </a:lnTo>
                <a:cubicBezTo>
                  <a:pt x="674492" y="2146041"/>
                  <a:pt x="677424" y="2158759"/>
                  <a:pt x="686933" y="2164702"/>
                </a:cubicBezTo>
                <a:cubicBezTo>
                  <a:pt x="703614" y="2175127"/>
                  <a:pt x="742917" y="2183363"/>
                  <a:pt x="742917" y="2183363"/>
                </a:cubicBezTo>
                <a:cubicBezTo>
                  <a:pt x="761578" y="2195804"/>
                  <a:pt x="777143" y="2215246"/>
                  <a:pt x="798901" y="2220686"/>
                </a:cubicBezTo>
                <a:cubicBezTo>
                  <a:pt x="811342" y="2223796"/>
                  <a:pt x="824216" y="2225514"/>
                  <a:pt x="836223" y="2230017"/>
                </a:cubicBezTo>
                <a:cubicBezTo>
                  <a:pt x="849247" y="2234901"/>
                  <a:pt x="860172" y="2244857"/>
                  <a:pt x="873546" y="2248678"/>
                </a:cubicBezTo>
                <a:cubicBezTo>
                  <a:pt x="904044" y="2257391"/>
                  <a:pt x="935750" y="2261119"/>
                  <a:pt x="966852" y="2267339"/>
                </a:cubicBezTo>
                <a:cubicBezTo>
                  <a:pt x="1068491" y="2287667"/>
                  <a:pt x="997653" y="2275789"/>
                  <a:pt x="1181456" y="2286000"/>
                </a:cubicBezTo>
                <a:cubicBezTo>
                  <a:pt x="1306769" y="2311064"/>
                  <a:pt x="1331439" y="2319664"/>
                  <a:pt x="1526689" y="2286000"/>
                </a:cubicBezTo>
                <a:cubicBezTo>
                  <a:pt x="1542014" y="2283358"/>
                  <a:pt x="1508028" y="2261119"/>
                  <a:pt x="1498697" y="2248678"/>
                </a:cubicBezTo>
                <a:cubicBezTo>
                  <a:pt x="1482798" y="2296373"/>
                  <a:pt x="1487355" y="2258151"/>
                  <a:pt x="1508027" y="2304661"/>
                </a:cubicBezTo>
                <a:cubicBezTo>
                  <a:pt x="1516016" y="2322636"/>
                  <a:pt x="1526689" y="2360645"/>
                  <a:pt x="1526689" y="2360645"/>
                </a:cubicBezTo>
                <a:lnTo>
                  <a:pt x="1508027" y="2416629"/>
                </a:lnTo>
                <a:lnTo>
                  <a:pt x="1498697" y="2444621"/>
                </a:lnTo>
                <a:cubicBezTo>
                  <a:pt x="1478503" y="2505202"/>
                  <a:pt x="1499156" y="2471722"/>
                  <a:pt x="1386729" y="2481943"/>
                </a:cubicBezTo>
                <a:cubicBezTo>
                  <a:pt x="1377399" y="2485053"/>
                  <a:pt x="1368195" y="2488572"/>
                  <a:pt x="1358738" y="2491274"/>
                </a:cubicBezTo>
                <a:cubicBezTo>
                  <a:pt x="1346408" y="2494797"/>
                  <a:pt x="1332549" y="2494242"/>
                  <a:pt x="1321415" y="2500604"/>
                </a:cubicBezTo>
                <a:cubicBezTo>
                  <a:pt x="1309958" y="2507151"/>
                  <a:pt x="1304161" y="2520926"/>
                  <a:pt x="1293423" y="2528596"/>
                </a:cubicBezTo>
                <a:cubicBezTo>
                  <a:pt x="1282105" y="2536681"/>
                  <a:pt x="1268542" y="2541037"/>
                  <a:pt x="1256101" y="2547257"/>
                </a:cubicBezTo>
                <a:cubicBezTo>
                  <a:pt x="1246770" y="2559698"/>
                  <a:pt x="1239105" y="2573584"/>
                  <a:pt x="1228109" y="2584580"/>
                </a:cubicBezTo>
                <a:cubicBezTo>
                  <a:pt x="1220180" y="2592509"/>
                  <a:pt x="1208732" y="2596062"/>
                  <a:pt x="1200117" y="2603241"/>
                </a:cubicBezTo>
                <a:cubicBezTo>
                  <a:pt x="1177822" y="2621820"/>
                  <a:pt x="1142807" y="2663207"/>
                  <a:pt x="1134803" y="2687217"/>
                </a:cubicBezTo>
                <a:cubicBezTo>
                  <a:pt x="1126587" y="2711863"/>
                  <a:pt x="1112210" y="2763172"/>
                  <a:pt x="1088150" y="2771192"/>
                </a:cubicBezTo>
                <a:cubicBezTo>
                  <a:pt x="1078819" y="2774302"/>
                  <a:pt x="1068955" y="2776124"/>
                  <a:pt x="1060158" y="2780523"/>
                </a:cubicBezTo>
                <a:cubicBezTo>
                  <a:pt x="1034176" y="2793514"/>
                  <a:pt x="1024811" y="2806539"/>
                  <a:pt x="1004174" y="2827176"/>
                </a:cubicBezTo>
                <a:cubicBezTo>
                  <a:pt x="997954" y="2845837"/>
                  <a:pt x="989371" y="2863871"/>
                  <a:pt x="985513" y="2883159"/>
                </a:cubicBezTo>
                <a:cubicBezTo>
                  <a:pt x="971869" y="2951378"/>
                  <a:pt x="978425" y="2914112"/>
                  <a:pt x="966852" y="2995127"/>
                </a:cubicBezTo>
                <a:cubicBezTo>
                  <a:pt x="967231" y="3005358"/>
                  <a:pt x="968707" y="3243268"/>
                  <a:pt x="985513" y="3321698"/>
                </a:cubicBezTo>
                <a:cubicBezTo>
                  <a:pt x="989635" y="3340932"/>
                  <a:pt x="990265" y="3363773"/>
                  <a:pt x="1004174" y="3377682"/>
                </a:cubicBezTo>
                <a:lnTo>
                  <a:pt x="1050827" y="3424335"/>
                </a:lnTo>
                <a:cubicBezTo>
                  <a:pt x="1070181" y="3482393"/>
                  <a:pt x="1043915" y="3428481"/>
                  <a:pt x="1088150" y="3461657"/>
                </a:cubicBezTo>
                <a:cubicBezTo>
                  <a:pt x="1136787" y="3498135"/>
                  <a:pt x="1119536" y="3505342"/>
                  <a:pt x="1162795" y="3526972"/>
                </a:cubicBezTo>
                <a:cubicBezTo>
                  <a:pt x="1171592" y="3531370"/>
                  <a:pt x="1181456" y="3533192"/>
                  <a:pt x="1190787" y="3536302"/>
                </a:cubicBezTo>
                <a:cubicBezTo>
                  <a:pt x="1227575" y="3591485"/>
                  <a:pt x="1186504" y="3539908"/>
                  <a:pt x="1246770" y="3582955"/>
                </a:cubicBezTo>
                <a:cubicBezTo>
                  <a:pt x="1257508" y="3590625"/>
                  <a:pt x="1264625" y="3602499"/>
                  <a:pt x="1274762" y="3610947"/>
                </a:cubicBezTo>
                <a:cubicBezTo>
                  <a:pt x="1283377" y="3618126"/>
                  <a:pt x="1293629" y="3623090"/>
                  <a:pt x="1302754" y="3629608"/>
                </a:cubicBezTo>
                <a:cubicBezTo>
                  <a:pt x="1315408" y="3638647"/>
                  <a:pt x="1326167" y="3650645"/>
                  <a:pt x="1340076" y="3657600"/>
                </a:cubicBezTo>
                <a:cubicBezTo>
                  <a:pt x="1351546" y="3663335"/>
                  <a:pt x="1364958" y="3663821"/>
                  <a:pt x="1377399" y="3666931"/>
                </a:cubicBezTo>
                <a:cubicBezTo>
                  <a:pt x="1399612" y="3680259"/>
                  <a:pt x="1441935" y="3703477"/>
                  <a:pt x="1461374" y="3722915"/>
                </a:cubicBezTo>
                <a:cubicBezTo>
                  <a:pt x="1560756" y="3822296"/>
                  <a:pt x="1385737" y="3671892"/>
                  <a:pt x="1508027" y="3778898"/>
                </a:cubicBezTo>
                <a:cubicBezTo>
                  <a:pt x="1539077" y="3806068"/>
                  <a:pt x="1575404" y="3832388"/>
                  <a:pt x="1610664" y="3853543"/>
                </a:cubicBezTo>
                <a:cubicBezTo>
                  <a:pt x="1622591" y="3860699"/>
                  <a:pt x="1635910" y="3865303"/>
                  <a:pt x="1647987" y="3872204"/>
                </a:cubicBezTo>
                <a:cubicBezTo>
                  <a:pt x="1657723" y="3877768"/>
                  <a:pt x="1666133" y="3885496"/>
                  <a:pt x="1675978" y="3890866"/>
                </a:cubicBezTo>
                <a:cubicBezTo>
                  <a:pt x="1700400" y="3904187"/>
                  <a:pt x="1728368" y="3911497"/>
                  <a:pt x="1750623" y="3928188"/>
                </a:cubicBezTo>
                <a:cubicBezTo>
                  <a:pt x="1798205" y="3963874"/>
                  <a:pt x="1772859" y="3952408"/>
                  <a:pt x="1825268" y="3965510"/>
                </a:cubicBezTo>
                <a:cubicBezTo>
                  <a:pt x="1894282" y="4011521"/>
                  <a:pt x="1824805" y="3971016"/>
                  <a:pt x="1983889" y="4002833"/>
                </a:cubicBezTo>
                <a:cubicBezTo>
                  <a:pt x="2036978" y="4013451"/>
                  <a:pt x="2033655" y="4021495"/>
                  <a:pt x="2077195" y="4040155"/>
                </a:cubicBezTo>
                <a:cubicBezTo>
                  <a:pt x="2086235" y="4044029"/>
                  <a:pt x="2095856" y="4046376"/>
                  <a:pt x="2105187" y="4049486"/>
                </a:cubicBezTo>
                <a:cubicBezTo>
                  <a:pt x="2120738" y="4065037"/>
                  <a:pt x="2131872" y="4086923"/>
                  <a:pt x="2151840" y="4096139"/>
                </a:cubicBezTo>
                <a:cubicBezTo>
                  <a:pt x="2174607" y="4106647"/>
                  <a:pt x="2201813" y="4100984"/>
                  <a:pt x="2226484" y="4105470"/>
                </a:cubicBezTo>
                <a:cubicBezTo>
                  <a:pt x="2236161" y="4107229"/>
                  <a:pt x="2244832" y="4112871"/>
                  <a:pt x="2254476" y="4114800"/>
                </a:cubicBezTo>
                <a:cubicBezTo>
                  <a:pt x="2276042" y="4119113"/>
                  <a:pt x="2298054" y="4120787"/>
                  <a:pt x="2319791" y="4124131"/>
                </a:cubicBezTo>
                <a:cubicBezTo>
                  <a:pt x="2338489" y="4127008"/>
                  <a:pt x="2357113" y="4130351"/>
                  <a:pt x="2375774" y="4133461"/>
                </a:cubicBezTo>
                <a:cubicBezTo>
                  <a:pt x="2388215" y="4139682"/>
                  <a:pt x="2400312" y="4146644"/>
                  <a:pt x="2413097" y="4152123"/>
                </a:cubicBezTo>
                <a:cubicBezTo>
                  <a:pt x="2422137" y="4155997"/>
                  <a:pt x="2434134" y="4154498"/>
                  <a:pt x="2441089" y="4161453"/>
                </a:cubicBezTo>
                <a:cubicBezTo>
                  <a:pt x="2448044" y="4168408"/>
                  <a:pt x="2447309" y="4180114"/>
                  <a:pt x="2450419" y="4189445"/>
                </a:cubicBezTo>
                <a:cubicBezTo>
                  <a:pt x="2447309" y="4198776"/>
                  <a:pt x="2443791" y="4207980"/>
                  <a:pt x="2441089" y="4217437"/>
                </a:cubicBezTo>
                <a:cubicBezTo>
                  <a:pt x="2415237" y="4307919"/>
                  <a:pt x="2426477" y="4332982"/>
                  <a:pt x="2441089" y="4469363"/>
                </a:cubicBezTo>
                <a:cubicBezTo>
                  <a:pt x="2445918" y="4514431"/>
                  <a:pt x="2457863" y="4514759"/>
                  <a:pt x="2487742" y="4534678"/>
                </a:cubicBezTo>
                <a:cubicBezTo>
                  <a:pt x="2493962" y="4544009"/>
                  <a:pt x="2495266" y="4561360"/>
                  <a:pt x="2506403" y="4562670"/>
                </a:cubicBezTo>
                <a:cubicBezTo>
                  <a:pt x="2644794" y="4578951"/>
                  <a:pt x="2615899" y="4549694"/>
                  <a:pt x="2721007" y="4534678"/>
                </a:cubicBezTo>
                <a:lnTo>
                  <a:pt x="2786321" y="4525347"/>
                </a:lnTo>
                <a:cubicBezTo>
                  <a:pt x="2795652" y="4522237"/>
                  <a:pt x="2806310" y="4521734"/>
                  <a:pt x="2814313" y="4516017"/>
                </a:cubicBezTo>
                <a:cubicBezTo>
                  <a:pt x="2844658" y="4494342"/>
                  <a:pt x="2866107" y="4448291"/>
                  <a:pt x="2907619" y="4441372"/>
                </a:cubicBezTo>
                <a:lnTo>
                  <a:pt x="2963603" y="4432041"/>
                </a:lnTo>
                <a:cubicBezTo>
                  <a:pt x="2991917" y="4347094"/>
                  <a:pt x="2948480" y="4481270"/>
                  <a:pt x="2982264" y="4357396"/>
                </a:cubicBezTo>
                <a:cubicBezTo>
                  <a:pt x="2987440" y="4338418"/>
                  <a:pt x="2996154" y="4320495"/>
                  <a:pt x="3000925" y="4301412"/>
                </a:cubicBezTo>
                <a:cubicBezTo>
                  <a:pt x="3006528" y="4279002"/>
                  <a:pt x="3008782" y="4252206"/>
                  <a:pt x="3028917" y="4236098"/>
                </a:cubicBezTo>
                <a:cubicBezTo>
                  <a:pt x="3036597" y="4229954"/>
                  <a:pt x="3047578" y="4229878"/>
                  <a:pt x="3056909" y="4226768"/>
                </a:cubicBezTo>
                <a:cubicBezTo>
                  <a:pt x="3063129" y="4217437"/>
                  <a:pt x="3071153" y="4209083"/>
                  <a:pt x="3075570" y="4198776"/>
                </a:cubicBezTo>
                <a:cubicBezTo>
                  <a:pt x="3093494" y="4156953"/>
                  <a:pt x="3076085" y="4169752"/>
                  <a:pt x="3094231" y="4133461"/>
                </a:cubicBezTo>
                <a:cubicBezTo>
                  <a:pt x="3105999" y="4109925"/>
                  <a:pt x="3114200" y="4104163"/>
                  <a:pt x="3131554" y="4086808"/>
                </a:cubicBezTo>
                <a:cubicBezTo>
                  <a:pt x="3134664" y="4071257"/>
                  <a:pt x="3138641" y="4055855"/>
                  <a:pt x="3140884" y="4040155"/>
                </a:cubicBezTo>
                <a:cubicBezTo>
                  <a:pt x="3148064" y="3989896"/>
                  <a:pt x="3146889" y="3955936"/>
                  <a:pt x="3159546" y="3909527"/>
                </a:cubicBezTo>
                <a:cubicBezTo>
                  <a:pt x="3164722" y="3890549"/>
                  <a:pt x="3171987" y="3872204"/>
                  <a:pt x="3178207" y="3853543"/>
                </a:cubicBezTo>
                <a:cubicBezTo>
                  <a:pt x="3181317" y="3844212"/>
                  <a:pt x="3182082" y="3833735"/>
                  <a:pt x="3187538" y="3825551"/>
                </a:cubicBezTo>
                <a:lnTo>
                  <a:pt x="3224860" y="3769568"/>
                </a:lnTo>
                <a:cubicBezTo>
                  <a:pt x="3243209" y="3742044"/>
                  <a:pt x="3244571" y="3736035"/>
                  <a:pt x="3271513" y="3713584"/>
                </a:cubicBezTo>
                <a:cubicBezTo>
                  <a:pt x="3280128" y="3706405"/>
                  <a:pt x="3290174" y="3701143"/>
                  <a:pt x="3299505" y="3694923"/>
                </a:cubicBezTo>
                <a:cubicBezTo>
                  <a:pt x="3305725" y="3685592"/>
                  <a:pt x="3313612" y="3677179"/>
                  <a:pt x="3318166" y="3666931"/>
                </a:cubicBezTo>
                <a:cubicBezTo>
                  <a:pt x="3326155" y="3648956"/>
                  <a:pt x="3336827" y="3610947"/>
                  <a:pt x="3336827" y="3610947"/>
                </a:cubicBezTo>
                <a:cubicBezTo>
                  <a:pt x="3347666" y="3470040"/>
                  <a:pt x="3333334" y="3528119"/>
                  <a:pt x="3364819" y="3433666"/>
                </a:cubicBezTo>
                <a:lnTo>
                  <a:pt x="3374150" y="3405674"/>
                </a:lnTo>
                <a:lnTo>
                  <a:pt x="3383480" y="3377682"/>
                </a:lnTo>
                <a:cubicBezTo>
                  <a:pt x="3386706" y="3322845"/>
                  <a:pt x="3403371" y="3161414"/>
                  <a:pt x="3383480" y="3097763"/>
                </a:cubicBezTo>
                <a:cubicBezTo>
                  <a:pt x="3378842" y="3082920"/>
                  <a:pt x="3358104" y="3079727"/>
                  <a:pt x="3346158" y="3069772"/>
                </a:cubicBezTo>
                <a:cubicBezTo>
                  <a:pt x="3339400" y="3064140"/>
                  <a:pt x="3335040" y="3055636"/>
                  <a:pt x="3327497" y="3051110"/>
                </a:cubicBezTo>
                <a:cubicBezTo>
                  <a:pt x="3319063" y="3046050"/>
                  <a:pt x="3308302" y="3046178"/>
                  <a:pt x="3299505" y="3041780"/>
                </a:cubicBezTo>
                <a:cubicBezTo>
                  <a:pt x="3283284" y="3033670"/>
                  <a:pt x="3269073" y="3021899"/>
                  <a:pt x="3252852" y="3013788"/>
                </a:cubicBezTo>
                <a:cubicBezTo>
                  <a:pt x="3244055" y="3009389"/>
                  <a:pt x="3233657" y="3008856"/>
                  <a:pt x="3224860" y="3004457"/>
                </a:cubicBezTo>
                <a:cubicBezTo>
                  <a:pt x="3143441" y="2963747"/>
                  <a:pt x="3256642" y="3005595"/>
                  <a:pt x="3159546" y="2976466"/>
                </a:cubicBezTo>
                <a:cubicBezTo>
                  <a:pt x="3140705" y="2970814"/>
                  <a:pt x="3122223" y="2964024"/>
                  <a:pt x="3103562" y="2957804"/>
                </a:cubicBezTo>
                <a:lnTo>
                  <a:pt x="3075570" y="2948474"/>
                </a:lnTo>
                <a:cubicBezTo>
                  <a:pt x="3012442" y="2885343"/>
                  <a:pt x="3068728" y="2933284"/>
                  <a:pt x="2870297" y="2920482"/>
                </a:cubicBezTo>
                <a:cubicBezTo>
                  <a:pt x="2798388" y="2915843"/>
                  <a:pt x="2761091" y="2910330"/>
                  <a:pt x="2693015" y="2901821"/>
                </a:cubicBezTo>
                <a:cubicBezTo>
                  <a:pt x="2683684" y="2895600"/>
                  <a:pt x="2673463" y="2890544"/>
                  <a:pt x="2665023" y="2883159"/>
                </a:cubicBezTo>
                <a:cubicBezTo>
                  <a:pt x="2648472" y="2868677"/>
                  <a:pt x="2636669" y="2848705"/>
                  <a:pt x="2618370" y="2836506"/>
                </a:cubicBezTo>
                <a:lnTo>
                  <a:pt x="2590378" y="2817845"/>
                </a:lnTo>
                <a:cubicBezTo>
                  <a:pt x="2584158" y="2808514"/>
                  <a:pt x="2580474" y="2796858"/>
                  <a:pt x="2571717" y="2789853"/>
                </a:cubicBezTo>
                <a:cubicBezTo>
                  <a:pt x="2513603" y="2743362"/>
                  <a:pt x="2570157" y="2818228"/>
                  <a:pt x="2525064" y="2761861"/>
                </a:cubicBezTo>
                <a:cubicBezTo>
                  <a:pt x="2518059" y="2753105"/>
                  <a:pt x="2511418" y="2743900"/>
                  <a:pt x="2506403" y="2733870"/>
                </a:cubicBezTo>
                <a:cubicBezTo>
                  <a:pt x="2502004" y="2725073"/>
                  <a:pt x="2503216" y="2713558"/>
                  <a:pt x="2497072" y="2705878"/>
                </a:cubicBezTo>
                <a:cubicBezTo>
                  <a:pt x="2490067" y="2697121"/>
                  <a:pt x="2477837" y="2694222"/>
                  <a:pt x="2469080" y="2687217"/>
                </a:cubicBezTo>
                <a:cubicBezTo>
                  <a:pt x="2422914" y="2650284"/>
                  <a:pt x="2480253" y="2689058"/>
                  <a:pt x="2431758" y="2640563"/>
                </a:cubicBezTo>
                <a:cubicBezTo>
                  <a:pt x="2423829" y="2632634"/>
                  <a:pt x="2413097" y="2628122"/>
                  <a:pt x="2403766" y="2621902"/>
                </a:cubicBezTo>
                <a:cubicBezTo>
                  <a:pt x="2389592" y="2579378"/>
                  <a:pt x="2390629" y="2597042"/>
                  <a:pt x="2403766" y="2537927"/>
                </a:cubicBezTo>
                <a:cubicBezTo>
                  <a:pt x="2405900" y="2528326"/>
                  <a:pt x="2405094" y="2515652"/>
                  <a:pt x="2413097" y="2509935"/>
                </a:cubicBezTo>
                <a:cubicBezTo>
                  <a:pt x="2429103" y="2498502"/>
                  <a:pt x="2451486" y="2500071"/>
                  <a:pt x="2469080" y="2491274"/>
                </a:cubicBezTo>
                <a:lnTo>
                  <a:pt x="2506403" y="2472612"/>
                </a:lnTo>
                <a:cubicBezTo>
                  <a:pt x="2512623" y="2460171"/>
                  <a:pt x="2518163" y="2447366"/>
                  <a:pt x="2525064" y="2435290"/>
                </a:cubicBezTo>
                <a:cubicBezTo>
                  <a:pt x="2530628" y="2425553"/>
                  <a:pt x="2538710" y="2417328"/>
                  <a:pt x="2543725" y="2407298"/>
                </a:cubicBezTo>
                <a:cubicBezTo>
                  <a:pt x="2548124" y="2398501"/>
                  <a:pt x="2549946" y="2388637"/>
                  <a:pt x="2553056" y="2379306"/>
                </a:cubicBezTo>
                <a:cubicBezTo>
                  <a:pt x="2549946" y="2354424"/>
                  <a:pt x="2548211" y="2329332"/>
                  <a:pt x="2543725" y="2304661"/>
                </a:cubicBezTo>
                <a:cubicBezTo>
                  <a:pt x="2541966" y="2294985"/>
                  <a:pt x="2540539" y="2284350"/>
                  <a:pt x="2534395" y="2276670"/>
                </a:cubicBezTo>
                <a:cubicBezTo>
                  <a:pt x="2527390" y="2267913"/>
                  <a:pt x="2515528" y="2264526"/>
                  <a:pt x="2506403" y="2258008"/>
                </a:cubicBezTo>
                <a:cubicBezTo>
                  <a:pt x="2419430" y="2195885"/>
                  <a:pt x="2523397" y="2265133"/>
                  <a:pt x="2422427" y="2202025"/>
                </a:cubicBezTo>
                <a:cubicBezTo>
                  <a:pt x="2412918" y="2196082"/>
                  <a:pt x="2404466" y="2188378"/>
                  <a:pt x="2394436" y="2183363"/>
                </a:cubicBezTo>
                <a:cubicBezTo>
                  <a:pt x="2385639" y="2178964"/>
                  <a:pt x="2375775" y="2177143"/>
                  <a:pt x="2366444" y="2174033"/>
                </a:cubicBezTo>
                <a:cubicBezTo>
                  <a:pt x="2357113" y="2167813"/>
                  <a:pt x="2348759" y="2159789"/>
                  <a:pt x="2338452" y="2155372"/>
                </a:cubicBezTo>
                <a:cubicBezTo>
                  <a:pt x="2326665" y="2150320"/>
                  <a:pt x="2313459" y="2149564"/>
                  <a:pt x="2301129" y="2146041"/>
                </a:cubicBezTo>
                <a:cubicBezTo>
                  <a:pt x="2219507" y="2122719"/>
                  <a:pt x="2345452" y="2142272"/>
                  <a:pt x="2151840" y="2127380"/>
                </a:cubicBezTo>
                <a:cubicBezTo>
                  <a:pt x="2142509" y="2121160"/>
                  <a:pt x="2133584" y="2114283"/>
                  <a:pt x="2123848" y="2108719"/>
                </a:cubicBezTo>
                <a:cubicBezTo>
                  <a:pt x="2111771" y="2101818"/>
                  <a:pt x="2097211" y="2098962"/>
                  <a:pt x="2086525" y="2090057"/>
                </a:cubicBezTo>
                <a:cubicBezTo>
                  <a:pt x="2069829" y="2076144"/>
                  <a:pt x="2064902" y="2053179"/>
                  <a:pt x="2058533" y="2034074"/>
                </a:cubicBezTo>
                <a:cubicBezTo>
                  <a:pt x="2061643" y="1987421"/>
                  <a:pt x="2062969" y="1940615"/>
                  <a:pt x="2067864" y="1894115"/>
                </a:cubicBezTo>
                <a:cubicBezTo>
                  <a:pt x="2069207" y="1881362"/>
                  <a:pt x="2071460" y="1868262"/>
                  <a:pt x="2077195" y="1856792"/>
                </a:cubicBezTo>
                <a:cubicBezTo>
                  <a:pt x="2087225" y="1836732"/>
                  <a:pt x="2095856" y="1813249"/>
                  <a:pt x="2114517" y="1800808"/>
                </a:cubicBezTo>
                <a:cubicBezTo>
                  <a:pt x="2133178" y="1788367"/>
                  <a:pt x="2150441" y="1773516"/>
                  <a:pt x="2170501" y="1763486"/>
                </a:cubicBezTo>
                <a:cubicBezTo>
                  <a:pt x="2182942" y="1757266"/>
                  <a:pt x="2196505" y="1752910"/>
                  <a:pt x="2207823" y="1744825"/>
                </a:cubicBezTo>
                <a:cubicBezTo>
                  <a:pt x="2296083" y="1681782"/>
                  <a:pt x="2170852" y="1749314"/>
                  <a:pt x="2273138" y="1698172"/>
                </a:cubicBezTo>
                <a:cubicBezTo>
                  <a:pt x="2310460" y="1642188"/>
                  <a:pt x="2270028" y="1695062"/>
                  <a:pt x="2319791" y="1651519"/>
                </a:cubicBezTo>
                <a:cubicBezTo>
                  <a:pt x="2336342" y="1637037"/>
                  <a:pt x="2354245" y="1623165"/>
                  <a:pt x="2366444" y="1604866"/>
                </a:cubicBezTo>
                <a:cubicBezTo>
                  <a:pt x="2372664" y="1595535"/>
                  <a:pt x="2377176" y="1584804"/>
                  <a:pt x="2385105" y="1576874"/>
                </a:cubicBezTo>
                <a:cubicBezTo>
                  <a:pt x="2393035" y="1568944"/>
                  <a:pt x="2403766" y="1564433"/>
                  <a:pt x="2413097" y="1558212"/>
                </a:cubicBezTo>
                <a:cubicBezTo>
                  <a:pt x="2470532" y="1472061"/>
                  <a:pt x="2397239" y="1578035"/>
                  <a:pt x="2450419" y="1511559"/>
                </a:cubicBezTo>
                <a:cubicBezTo>
                  <a:pt x="2457424" y="1502803"/>
                  <a:pt x="2462075" y="1492324"/>
                  <a:pt x="2469080" y="1483568"/>
                </a:cubicBezTo>
                <a:cubicBezTo>
                  <a:pt x="2474576" y="1476698"/>
                  <a:pt x="2482246" y="1471776"/>
                  <a:pt x="2487742" y="1464906"/>
                </a:cubicBezTo>
                <a:cubicBezTo>
                  <a:pt x="2494747" y="1456150"/>
                  <a:pt x="2497647" y="1443920"/>
                  <a:pt x="2506403" y="1436915"/>
                </a:cubicBezTo>
                <a:cubicBezTo>
                  <a:pt x="2514083" y="1430771"/>
                  <a:pt x="2525064" y="1430694"/>
                  <a:pt x="2534395" y="1427584"/>
                </a:cubicBezTo>
                <a:cubicBezTo>
                  <a:pt x="2540615" y="1418253"/>
                  <a:pt x="2545127" y="1407522"/>
                  <a:pt x="2553056" y="1399592"/>
                </a:cubicBezTo>
                <a:cubicBezTo>
                  <a:pt x="2564052" y="1388596"/>
                  <a:pt x="2580423" y="1383547"/>
                  <a:pt x="2590378" y="1371600"/>
                </a:cubicBezTo>
                <a:cubicBezTo>
                  <a:pt x="2596674" y="1364044"/>
                  <a:pt x="2591169" y="1348488"/>
                  <a:pt x="2599709" y="1343608"/>
                </a:cubicBezTo>
                <a:cubicBezTo>
                  <a:pt x="2616135" y="1334222"/>
                  <a:pt x="2637032" y="1337388"/>
                  <a:pt x="2655693" y="1334278"/>
                </a:cubicBezTo>
                <a:cubicBezTo>
                  <a:pt x="2752109" y="1337388"/>
                  <a:pt x="2848733" y="1336568"/>
                  <a:pt x="2944942" y="1343608"/>
                </a:cubicBezTo>
                <a:cubicBezTo>
                  <a:pt x="2976575" y="1345923"/>
                  <a:pt x="3006747" y="1358564"/>
                  <a:pt x="3038248" y="1362270"/>
                </a:cubicBezTo>
                <a:lnTo>
                  <a:pt x="3196868" y="1380931"/>
                </a:lnTo>
                <a:cubicBezTo>
                  <a:pt x="3349268" y="1377821"/>
                  <a:pt x="3501809" y="1378850"/>
                  <a:pt x="3654068" y="1371600"/>
                </a:cubicBezTo>
                <a:cubicBezTo>
                  <a:pt x="3698003" y="1369508"/>
                  <a:pt x="3784697" y="1352939"/>
                  <a:pt x="3784697" y="1352939"/>
                </a:cubicBezTo>
                <a:cubicBezTo>
                  <a:pt x="3794028" y="1346719"/>
                  <a:pt x="3802659" y="1339293"/>
                  <a:pt x="3812689" y="1334278"/>
                </a:cubicBezTo>
                <a:cubicBezTo>
                  <a:pt x="3821486" y="1329880"/>
                  <a:pt x="3832246" y="1330007"/>
                  <a:pt x="3840680" y="1324947"/>
                </a:cubicBezTo>
                <a:cubicBezTo>
                  <a:pt x="3848223" y="1320421"/>
                  <a:pt x="3852304" y="1311564"/>
                  <a:pt x="3859342" y="1306286"/>
                </a:cubicBezTo>
                <a:cubicBezTo>
                  <a:pt x="3877284" y="1292829"/>
                  <a:pt x="3896664" y="1281404"/>
                  <a:pt x="3915325" y="1268963"/>
                </a:cubicBezTo>
                <a:lnTo>
                  <a:pt x="3943317" y="1250302"/>
                </a:lnTo>
                <a:cubicBezTo>
                  <a:pt x="3961074" y="1197032"/>
                  <a:pt x="3952601" y="1235869"/>
                  <a:pt x="3943317" y="1147666"/>
                </a:cubicBezTo>
                <a:cubicBezTo>
                  <a:pt x="3940455" y="1120481"/>
                  <a:pt x="3942744" y="1053213"/>
                  <a:pt x="3924656" y="1017037"/>
                </a:cubicBezTo>
                <a:cubicBezTo>
                  <a:pt x="3919641" y="1007007"/>
                  <a:pt x="3913924" y="996974"/>
                  <a:pt x="3905995" y="989045"/>
                </a:cubicBezTo>
                <a:cubicBezTo>
                  <a:pt x="3890746" y="973796"/>
                  <a:pt x="3859224" y="955638"/>
                  <a:pt x="3840680" y="942392"/>
                </a:cubicBezTo>
                <a:cubicBezTo>
                  <a:pt x="3828026" y="933353"/>
                  <a:pt x="3816545" y="922642"/>
                  <a:pt x="3803358" y="914400"/>
                </a:cubicBezTo>
                <a:cubicBezTo>
                  <a:pt x="3787622" y="904565"/>
                  <a:pt x="3757747" y="890786"/>
                  <a:pt x="3738044" y="886408"/>
                </a:cubicBezTo>
                <a:cubicBezTo>
                  <a:pt x="3719576" y="882304"/>
                  <a:pt x="3700721" y="880188"/>
                  <a:pt x="3682060" y="877078"/>
                </a:cubicBezTo>
                <a:cubicBezTo>
                  <a:pt x="3602287" y="850488"/>
                  <a:pt x="3645595" y="855977"/>
                  <a:pt x="3551431" y="867747"/>
                </a:cubicBezTo>
                <a:cubicBezTo>
                  <a:pt x="3488894" y="883382"/>
                  <a:pt x="3537726" y="869388"/>
                  <a:pt x="3467456" y="895739"/>
                </a:cubicBezTo>
                <a:cubicBezTo>
                  <a:pt x="3458247" y="899192"/>
                  <a:pt x="3448261" y="900671"/>
                  <a:pt x="3439464" y="905070"/>
                </a:cubicBezTo>
                <a:cubicBezTo>
                  <a:pt x="3375031" y="937287"/>
                  <a:pt x="3451821" y="913644"/>
                  <a:pt x="3374150" y="933061"/>
                </a:cubicBezTo>
                <a:cubicBezTo>
                  <a:pt x="3364819" y="939282"/>
                  <a:pt x="3356797" y="948177"/>
                  <a:pt x="3346158" y="951723"/>
                </a:cubicBezTo>
                <a:cubicBezTo>
                  <a:pt x="3328210" y="957706"/>
                  <a:pt x="3309093" y="961053"/>
                  <a:pt x="3290174" y="961053"/>
                </a:cubicBezTo>
                <a:cubicBezTo>
                  <a:pt x="3196816" y="961053"/>
                  <a:pt x="3103562" y="954833"/>
                  <a:pt x="3010256" y="951723"/>
                </a:cubicBezTo>
                <a:cubicBezTo>
                  <a:pt x="2956345" y="915781"/>
                  <a:pt x="3005073" y="953451"/>
                  <a:pt x="2963603" y="905070"/>
                </a:cubicBezTo>
                <a:cubicBezTo>
                  <a:pt x="2895728" y="825884"/>
                  <a:pt x="2950458" y="904015"/>
                  <a:pt x="2907619" y="839755"/>
                </a:cubicBezTo>
                <a:cubicBezTo>
                  <a:pt x="2910729" y="821094"/>
                  <a:pt x="2910307" y="801486"/>
                  <a:pt x="2916950" y="783772"/>
                </a:cubicBezTo>
                <a:cubicBezTo>
                  <a:pt x="2920039" y="775535"/>
                  <a:pt x="2928068" y="769636"/>
                  <a:pt x="2935611" y="765110"/>
                </a:cubicBezTo>
                <a:cubicBezTo>
                  <a:pt x="2959356" y="750863"/>
                  <a:pt x="2983809" y="755780"/>
                  <a:pt x="3010256" y="75578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581848"/>
            <a:ext cx="2025800" cy="20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0662">
            <a:off x="2927649" y="188640"/>
            <a:ext cx="6149483" cy="60486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6131" r="10174" b="4033"/>
          <a:stretch/>
        </p:blipFill>
        <p:spPr>
          <a:xfrm>
            <a:off x="8328249" y="4437113"/>
            <a:ext cx="2248677" cy="2286001"/>
          </a:xfrm>
        </p:spPr>
      </p:pic>
      <p:grpSp>
        <p:nvGrpSpPr>
          <p:cNvPr id="9" name="グループ化 8"/>
          <p:cNvGrpSpPr/>
          <p:nvPr/>
        </p:nvGrpSpPr>
        <p:grpSpPr>
          <a:xfrm>
            <a:off x="3735353" y="774441"/>
            <a:ext cx="3900198" cy="4985936"/>
            <a:chOff x="2211353" y="774441"/>
            <a:chExt cx="3900198" cy="4985936"/>
          </a:xfrm>
        </p:grpSpPr>
        <p:sp>
          <p:nvSpPr>
            <p:cNvPr id="6" name="フリーフォーム 5"/>
            <p:cNvSpPr/>
            <p:nvPr/>
          </p:nvSpPr>
          <p:spPr>
            <a:xfrm>
              <a:off x="3917456" y="774441"/>
              <a:ext cx="2194095" cy="1436914"/>
            </a:xfrm>
            <a:custGeom>
              <a:avLst/>
              <a:gdLst>
                <a:gd name="connsiteX0" fmla="*/ 253328 w 2194095"/>
                <a:gd name="connsiteY0" fmla="*/ 1390261 h 1436914"/>
                <a:gd name="connsiteX1" fmla="*/ 253328 w 2194095"/>
                <a:gd name="connsiteY1" fmla="*/ 1073020 h 1436914"/>
                <a:gd name="connsiteX2" fmla="*/ 243997 w 2194095"/>
                <a:gd name="connsiteY2" fmla="*/ 979714 h 1436914"/>
                <a:gd name="connsiteX3" fmla="*/ 234666 w 2194095"/>
                <a:gd name="connsiteY3" fmla="*/ 951722 h 1436914"/>
                <a:gd name="connsiteX4" fmla="*/ 206675 w 2194095"/>
                <a:gd name="connsiteY4" fmla="*/ 923730 h 1436914"/>
                <a:gd name="connsiteX5" fmla="*/ 178683 w 2194095"/>
                <a:gd name="connsiteY5" fmla="*/ 839755 h 1436914"/>
                <a:gd name="connsiteX6" fmla="*/ 169352 w 2194095"/>
                <a:gd name="connsiteY6" fmla="*/ 811763 h 1436914"/>
                <a:gd name="connsiteX7" fmla="*/ 150691 w 2194095"/>
                <a:gd name="connsiteY7" fmla="*/ 783771 h 1436914"/>
                <a:gd name="connsiteX8" fmla="*/ 94707 w 2194095"/>
                <a:gd name="connsiteY8" fmla="*/ 727788 h 1436914"/>
                <a:gd name="connsiteX9" fmla="*/ 76046 w 2194095"/>
                <a:gd name="connsiteY9" fmla="*/ 709126 h 1436914"/>
                <a:gd name="connsiteX10" fmla="*/ 48054 w 2194095"/>
                <a:gd name="connsiteY10" fmla="*/ 690465 h 1436914"/>
                <a:gd name="connsiteX11" fmla="*/ 29393 w 2194095"/>
                <a:gd name="connsiteY11" fmla="*/ 662473 h 1436914"/>
                <a:gd name="connsiteX12" fmla="*/ 1401 w 2194095"/>
                <a:gd name="connsiteY12" fmla="*/ 643812 h 1436914"/>
                <a:gd name="connsiteX13" fmla="*/ 10732 w 2194095"/>
                <a:gd name="connsiteY13" fmla="*/ 550506 h 1436914"/>
                <a:gd name="connsiteX14" fmla="*/ 20062 w 2194095"/>
                <a:gd name="connsiteY14" fmla="*/ 503853 h 1436914"/>
                <a:gd name="connsiteX15" fmla="*/ 48054 w 2194095"/>
                <a:gd name="connsiteY15" fmla="*/ 494522 h 1436914"/>
                <a:gd name="connsiteX16" fmla="*/ 104038 w 2194095"/>
                <a:gd name="connsiteY16" fmla="*/ 457200 h 1436914"/>
                <a:gd name="connsiteX17" fmla="*/ 271989 w 2194095"/>
                <a:gd name="connsiteY17" fmla="*/ 429208 h 1436914"/>
                <a:gd name="connsiteX18" fmla="*/ 355964 w 2194095"/>
                <a:gd name="connsiteY18" fmla="*/ 419877 h 1436914"/>
                <a:gd name="connsiteX19" fmla="*/ 654544 w 2194095"/>
                <a:gd name="connsiteY19" fmla="*/ 410547 h 1436914"/>
                <a:gd name="connsiteX20" fmla="*/ 682536 w 2194095"/>
                <a:gd name="connsiteY20" fmla="*/ 401216 h 1436914"/>
                <a:gd name="connsiteX21" fmla="*/ 719858 w 2194095"/>
                <a:gd name="connsiteY21" fmla="*/ 345232 h 1436914"/>
                <a:gd name="connsiteX22" fmla="*/ 757181 w 2194095"/>
                <a:gd name="connsiteY22" fmla="*/ 298579 h 1436914"/>
                <a:gd name="connsiteX23" fmla="*/ 785173 w 2194095"/>
                <a:gd name="connsiteY23" fmla="*/ 214604 h 1436914"/>
                <a:gd name="connsiteX24" fmla="*/ 794503 w 2194095"/>
                <a:gd name="connsiteY24" fmla="*/ 186612 h 1436914"/>
                <a:gd name="connsiteX25" fmla="*/ 831826 w 2194095"/>
                <a:gd name="connsiteY25" fmla="*/ 139959 h 1436914"/>
                <a:gd name="connsiteX26" fmla="*/ 878479 w 2194095"/>
                <a:gd name="connsiteY26" fmla="*/ 93306 h 1436914"/>
                <a:gd name="connsiteX27" fmla="*/ 934462 w 2194095"/>
                <a:gd name="connsiteY27" fmla="*/ 74645 h 1436914"/>
                <a:gd name="connsiteX28" fmla="*/ 999777 w 2194095"/>
                <a:gd name="connsiteY28" fmla="*/ 46653 h 1436914"/>
                <a:gd name="connsiteX29" fmla="*/ 1083752 w 2194095"/>
                <a:gd name="connsiteY29" fmla="*/ 18661 h 1436914"/>
                <a:gd name="connsiteX30" fmla="*/ 1111744 w 2194095"/>
                <a:gd name="connsiteY30" fmla="*/ 9330 h 1436914"/>
                <a:gd name="connsiteX31" fmla="*/ 1186389 w 2194095"/>
                <a:gd name="connsiteY31" fmla="*/ 0 h 1436914"/>
                <a:gd name="connsiteX32" fmla="*/ 1904846 w 2194095"/>
                <a:gd name="connsiteY32" fmla="*/ 9330 h 1436914"/>
                <a:gd name="connsiteX33" fmla="*/ 1960830 w 2194095"/>
                <a:gd name="connsiteY33" fmla="*/ 46653 h 1436914"/>
                <a:gd name="connsiteX34" fmla="*/ 1998152 w 2194095"/>
                <a:gd name="connsiteY34" fmla="*/ 102637 h 1436914"/>
                <a:gd name="connsiteX35" fmla="*/ 2016813 w 2194095"/>
                <a:gd name="connsiteY35" fmla="*/ 130628 h 1436914"/>
                <a:gd name="connsiteX36" fmla="*/ 2044805 w 2194095"/>
                <a:gd name="connsiteY36" fmla="*/ 195943 h 1436914"/>
                <a:gd name="connsiteX37" fmla="*/ 2054136 w 2194095"/>
                <a:gd name="connsiteY37" fmla="*/ 223935 h 1436914"/>
                <a:gd name="connsiteX38" fmla="*/ 2082128 w 2194095"/>
                <a:gd name="connsiteY38" fmla="*/ 251926 h 1436914"/>
                <a:gd name="connsiteX39" fmla="*/ 2100789 w 2194095"/>
                <a:gd name="connsiteY39" fmla="*/ 307910 h 1436914"/>
                <a:gd name="connsiteX40" fmla="*/ 2110120 w 2194095"/>
                <a:gd name="connsiteY40" fmla="*/ 345232 h 1436914"/>
                <a:gd name="connsiteX41" fmla="*/ 2128781 w 2194095"/>
                <a:gd name="connsiteY41" fmla="*/ 363894 h 1436914"/>
                <a:gd name="connsiteX42" fmla="*/ 2138111 w 2194095"/>
                <a:gd name="connsiteY42" fmla="*/ 401216 h 1436914"/>
                <a:gd name="connsiteX43" fmla="*/ 2156773 w 2194095"/>
                <a:gd name="connsiteY43" fmla="*/ 429208 h 1436914"/>
                <a:gd name="connsiteX44" fmla="*/ 2166103 w 2194095"/>
                <a:gd name="connsiteY44" fmla="*/ 457200 h 1436914"/>
                <a:gd name="connsiteX45" fmla="*/ 2194095 w 2194095"/>
                <a:gd name="connsiteY45" fmla="*/ 513183 h 1436914"/>
                <a:gd name="connsiteX46" fmla="*/ 2184764 w 2194095"/>
                <a:gd name="connsiteY46" fmla="*/ 597159 h 1436914"/>
                <a:gd name="connsiteX47" fmla="*/ 2175434 w 2194095"/>
                <a:gd name="connsiteY47" fmla="*/ 625151 h 1436914"/>
                <a:gd name="connsiteX48" fmla="*/ 2147442 w 2194095"/>
                <a:gd name="connsiteY48" fmla="*/ 653143 h 1436914"/>
                <a:gd name="connsiteX49" fmla="*/ 2119450 w 2194095"/>
                <a:gd name="connsiteY49" fmla="*/ 662473 h 1436914"/>
                <a:gd name="connsiteX50" fmla="*/ 1727564 w 2194095"/>
                <a:gd name="connsiteY50" fmla="*/ 653143 h 1436914"/>
                <a:gd name="connsiteX51" fmla="*/ 1615597 w 2194095"/>
                <a:gd name="connsiteY51" fmla="*/ 634481 h 1436914"/>
                <a:gd name="connsiteX52" fmla="*/ 1559613 w 2194095"/>
                <a:gd name="connsiteY52" fmla="*/ 615820 h 1436914"/>
                <a:gd name="connsiteX53" fmla="*/ 1494299 w 2194095"/>
                <a:gd name="connsiteY53" fmla="*/ 606490 h 1436914"/>
                <a:gd name="connsiteX54" fmla="*/ 1456977 w 2194095"/>
                <a:gd name="connsiteY54" fmla="*/ 597159 h 1436914"/>
                <a:gd name="connsiteX55" fmla="*/ 1400993 w 2194095"/>
                <a:gd name="connsiteY55" fmla="*/ 587828 h 1436914"/>
                <a:gd name="connsiteX56" fmla="*/ 1177058 w 2194095"/>
                <a:gd name="connsiteY56" fmla="*/ 597159 h 1436914"/>
                <a:gd name="connsiteX57" fmla="*/ 1139736 w 2194095"/>
                <a:gd name="connsiteY57" fmla="*/ 606490 h 1436914"/>
                <a:gd name="connsiteX58" fmla="*/ 1074422 w 2194095"/>
                <a:gd name="connsiteY58" fmla="*/ 615820 h 1436914"/>
                <a:gd name="connsiteX59" fmla="*/ 1027768 w 2194095"/>
                <a:gd name="connsiteY59" fmla="*/ 653143 h 1436914"/>
                <a:gd name="connsiteX60" fmla="*/ 981115 w 2194095"/>
                <a:gd name="connsiteY60" fmla="*/ 699796 h 1436914"/>
                <a:gd name="connsiteX61" fmla="*/ 971785 w 2194095"/>
                <a:gd name="connsiteY61" fmla="*/ 821094 h 1436914"/>
                <a:gd name="connsiteX62" fmla="*/ 999777 w 2194095"/>
                <a:gd name="connsiteY62" fmla="*/ 830424 h 1436914"/>
                <a:gd name="connsiteX63" fmla="*/ 1074422 w 2194095"/>
                <a:gd name="connsiteY63" fmla="*/ 867747 h 1436914"/>
                <a:gd name="connsiteX64" fmla="*/ 1102413 w 2194095"/>
                <a:gd name="connsiteY64" fmla="*/ 886408 h 1436914"/>
                <a:gd name="connsiteX65" fmla="*/ 1130405 w 2194095"/>
                <a:gd name="connsiteY65" fmla="*/ 895739 h 1436914"/>
                <a:gd name="connsiteX66" fmla="*/ 1233042 w 2194095"/>
                <a:gd name="connsiteY66" fmla="*/ 923730 h 1436914"/>
                <a:gd name="connsiteX67" fmla="*/ 1251703 w 2194095"/>
                <a:gd name="connsiteY67" fmla="*/ 942392 h 1436914"/>
                <a:gd name="connsiteX68" fmla="*/ 1363671 w 2194095"/>
                <a:gd name="connsiteY68" fmla="*/ 942392 h 1436914"/>
                <a:gd name="connsiteX69" fmla="*/ 1400993 w 2194095"/>
                <a:gd name="connsiteY69" fmla="*/ 923730 h 1436914"/>
                <a:gd name="connsiteX70" fmla="*/ 1428985 w 2194095"/>
                <a:gd name="connsiteY70" fmla="*/ 905069 h 1436914"/>
                <a:gd name="connsiteX71" fmla="*/ 1456977 w 2194095"/>
                <a:gd name="connsiteY71" fmla="*/ 895739 h 1436914"/>
                <a:gd name="connsiteX72" fmla="*/ 1484968 w 2194095"/>
                <a:gd name="connsiteY72" fmla="*/ 877077 h 1436914"/>
                <a:gd name="connsiteX73" fmla="*/ 1540952 w 2194095"/>
                <a:gd name="connsiteY73" fmla="*/ 858416 h 1436914"/>
                <a:gd name="connsiteX74" fmla="*/ 1596936 w 2194095"/>
                <a:gd name="connsiteY74" fmla="*/ 811763 h 1436914"/>
                <a:gd name="connsiteX75" fmla="*/ 1624928 w 2194095"/>
                <a:gd name="connsiteY75" fmla="*/ 802432 h 1436914"/>
                <a:gd name="connsiteX76" fmla="*/ 1904846 w 2194095"/>
                <a:gd name="connsiteY76" fmla="*/ 811763 h 1436914"/>
                <a:gd name="connsiteX77" fmla="*/ 1942168 w 2194095"/>
                <a:gd name="connsiteY77" fmla="*/ 821094 h 1436914"/>
                <a:gd name="connsiteX78" fmla="*/ 1988822 w 2194095"/>
                <a:gd name="connsiteY78" fmla="*/ 867747 h 1436914"/>
                <a:gd name="connsiteX79" fmla="*/ 1998152 w 2194095"/>
                <a:gd name="connsiteY79" fmla="*/ 895739 h 1436914"/>
                <a:gd name="connsiteX80" fmla="*/ 2035475 w 2194095"/>
                <a:gd name="connsiteY80" fmla="*/ 942392 h 1436914"/>
                <a:gd name="connsiteX81" fmla="*/ 2044805 w 2194095"/>
                <a:gd name="connsiteY81" fmla="*/ 970383 h 1436914"/>
                <a:gd name="connsiteX82" fmla="*/ 2082128 w 2194095"/>
                <a:gd name="connsiteY82" fmla="*/ 1007706 h 1436914"/>
                <a:gd name="connsiteX83" fmla="*/ 2072797 w 2194095"/>
                <a:gd name="connsiteY83" fmla="*/ 1184988 h 1436914"/>
                <a:gd name="connsiteX84" fmla="*/ 2016813 w 2194095"/>
                <a:gd name="connsiteY84" fmla="*/ 1222310 h 1436914"/>
                <a:gd name="connsiteX85" fmla="*/ 1876854 w 2194095"/>
                <a:gd name="connsiteY85" fmla="*/ 1268963 h 1436914"/>
                <a:gd name="connsiteX86" fmla="*/ 1820871 w 2194095"/>
                <a:gd name="connsiteY86" fmla="*/ 1287624 h 1436914"/>
                <a:gd name="connsiteX87" fmla="*/ 1792879 w 2194095"/>
                <a:gd name="connsiteY87" fmla="*/ 1296955 h 1436914"/>
                <a:gd name="connsiteX88" fmla="*/ 1298356 w 2194095"/>
                <a:gd name="connsiteY88" fmla="*/ 1287624 h 1436914"/>
                <a:gd name="connsiteX89" fmla="*/ 1270364 w 2194095"/>
                <a:gd name="connsiteY89" fmla="*/ 1268963 h 1436914"/>
                <a:gd name="connsiteX90" fmla="*/ 1233042 w 2194095"/>
                <a:gd name="connsiteY90" fmla="*/ 1240971 h 1436914"/>
                <a:gd name="connsiteX91" fmla="*/ 1205050 w 2194095"/>
                <a:gd name="connsiteY91" fmla="*/ 1222310 h 1436914"/>
                <a:gd name="connsiteX92" fmla="*/ 1177058 w 2194095"/>
                <a:gd name="connsiteY92" fmla="*/ 1194318 h 1436914"/>
                <a:gd name="connsiteX93" fmla="*/ 1065091 w 2194095"/>
                <a:gd name="connsiteY93" fmla="*/ 1203649 h 1436914"/>
                <a:gd name="connsiteX94" fmla="*/ 1037099 w 2194095"/>
                <a:gd name="connsiteY94" fmla="*/ 1259632 h 1436914"/>
                <a:gd name="connsiteX95" fmla="*/ 1018438 w 2194095"/>
                <a:gd name="connsiteY95" fmla="*/ 1278294 h 1436914"/>
                <a:gd name="connsiteX96" fmla="*/ 962454 w 2194095"/>
                <a:gd name="connsiteY96" fmla="*/ 1352939 h 1436914"/>
                <a:gd name="connsiteX97" fmla="*/ 906471 w 2194095"/>
                <a:gd name="connsiteY97" fmla="*/ 1371600 h 1436914"/>
                <a:gd name="connsiteX98" fmla="*/ 859817 w 2194095"/>
                <a:gd name="connsiteY98" fmla="*/ 1408922 h 1436914"/>
                <a:gd name="connsiteX99" fmla="*/ 803834 w 2194095"/>
                <a:gd name="connsiteY99" fmla="*/ 1427583 h 1436914"/>
                <a:gd name="connsiteX100" fmla="*/ 775842 w 2194095"/>
                <a:gd name="connsiteY100" fmla="*/ 1436914 h 1436914"/>
                <a:gd name="connsiteX101" fmla="*/ 318642 w 2194095"/>
                <a:gd name="connsiteY101" fmla="*/ 1427583 h 1436914"/>
                <a:gd name="connsiteX102" fmla="*/ 262658 w 2194095"/>
                <a:gd name="connsiteY102" fmla="*/ 1408922 h 1436914"/>
                <a:gd name="connsiteX103" fmla="*/ 253328 w 2194095"/>
                <a:gd name="connsiteY103" fmla="*/ 1390261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194095" h="1436914">
                  <a:moveTo>
                    <a:pt x="253328" y="1390261"/>
                  </a:moveTo>
                  <a:cubicBezTo>
                    <a:pt x="251773" y="1334277"/>
                    <a:pt x="267035" y="1340305"/>
                    <a:pt x="253328" y="1073020"/>
                  </a:cubicBezTo>
                  <a:cubicBezTo>
                    <a:pt x="251727" y="1041804"/>
                    <a:pt x="248750" y="1010608"/>
                    <a:pt x="243997" y="979714"/>
                  </a:cubicBezTo>
                  <a:cubicBezTo>
                    <a:pt x="242501" y="969993"/>
                    <a:pt x="240122" y="959906"/>
                    <a:pt x="234666" y="951722"/>
                  </a:cubicBezTo>
                  <a:cubicBezTo>
                    <a:pt x="227347" y="940743"/>
                    <a:pt x="216005" y="933061"/>
                    <a:pt x="206675" y="923730"/>
                  </a:cubicBezTo>
                  <a:lnTo>
                    <a:pt x="178683" y="839755"/>
                  </a:lnTo>
                  <a:cubicBezTo>
                    <a:pt x="175573" y="830424"/>
                    <a:pt x="174808" y="819947"/>
                    <a:pt x="169352" y="811763"/>
                  </a:cubicBezTo>
                  <a:cubicBezTo>
                    <a:pt x="163132" y="802432"/>
                    <a:pt x="158141" y="792152"/>
                    <a:pt x="150691" y="783771"/>
                  </a:cubicBezTo>
                  <a:cubicBezTo>
                    <a:pt x="133158" y="764046"/>
                    <a:pt x="113368" y="746449"/>
                    <a:pt x="94707" y="727788"/>
                  </a:cubicBezTo>
                  <a:cubicBezTo>
                    <a:pt x="88486" y="721567"/>
                    <a:pt x="83366" y="714006"/>
                    <a:pt x="76046" y="709126"/>
                  </a:cubicBezTo>
                  <a:lnTo>
                    <a:pt x="48054" y="690465"/>
                  </a:lnTo>
                  <a:cubicBezTo>
                    <a:pt x="41834" y="681134"/>
                    <a:pt x="37322" y="670402"/>
                    <a:pt x="29393" y="662473"/>
                  </a:cubicBezTo>
                  <a:cubicBezTo>
                    <a:pt x="21464" y="654544"/>
                    <a:pt x="3245" y="654873"/>
                    <a:pt x="1401" y="643812"/>
                  </a:cubicBezTo>
                  <a:cubicBezTo>
                    <a:pt x="-3738" y="612980"/>
                    <a:pt x="6601" y="581489"/>
                    <a:pt x="10732" y="550506"/>
                  </a:cubicBezTo>
                  <a:cubicBezTo>
                    <a:pt x="12828" y="534786"/>
                    <a:pt x="11265" y="517049"/>
                    <a:pt x="20062" y="503853"/>
                  </a:cubicBezTo>
                  <a:cubicBezTo>
                    <a:pt x="25518" y="495669"/>
                    <a:pt x="39456" y="499298"/>
                    <a:pt x="48054" y="494522"/>
                  </a:cubicBezTo>
                  <a:cubicBezTo>
                    <a:pt x="67660" y="483630"/>
                    <a:pt x="82761" y="464292"/>
                    <a:pt x="104038" y="457200"/>
                  </a:cubicBezTo>
                  <a:cubicBezTo>
                    <a:pt x="199007" y="425544"/>
                    <a:pt x="133840" y="442366"/>
                    <a:pt x="271989" y="429208"/>
                  </a:cubicBezTo>
                  <a:cubicBezTo>
                    <a:pt x="300026" y="426538"/>
                    <a:pt x="327834" y="421249"/>
                    <a:pt x="355964" y="419877"/>
                  </a:cubicBezTo>
                  <a:cubicBezTo>
                    <a:pt x="455421" y="415025"/>
                    <a:pt x="555017" y="413657"/>
                    <a:pt x="654544" y="410547"/>
                  </a:cubicBezTo>
                  <a:cubicBezTo>
                    <a:pt x="663875" y="407437"/>
                    <a:pt x="675581" y="408171"/>
                    <a:pt x="682536" y="401216"/>
                  </a:cubicBezTo>
                  <a:cubicBezTo>
                    <a:pt x="698395" y="385357"/>
                    <a:pt x="707417" y="363893"/>
                    <a:pt x="719858" y="345232"/>
                  </a:cubicBezTo>
                  <a:cubicBezTo>
                    <a:pt x="743396" y="309926"/>
                    <a:pt x="730594" y="325167"/>
                    <a:pt x="757181" y="298579"/>
                  </a:cubicBezTo>
                  <a:lnTo>
                    <a:pt x="785173" y="214604"/>
                  </a:lnTo>
                  <a:cubicBezTo>
                    <a:pt x="788283" y="205273"/>
                    <a:pt x="789047" y="194796"/>
                    <a:pt x="794503" y="186612"/>
                  </a:cubicBezTo>
                  <a:cubicBezTo>
                    <a:pt x="818044" y="151300"/>
                    <a:pt x="805234" y="166549"/>
                    <a:pt x="831826" y="139959"/>
                  </a:cubicBezTo>
                  <a:cubicBezTo>
                    <a:pt x="844300" y="102534"/>
                    <a:pt x="834133" y="111044"/>
                    <a:pt x="878479" y="93306"/>
                  </a:cubicBezTo>
                  <a:cubicBezTo>
                    <a:pt x="896743" y="86001"/>
                    <a:pt x="934462" y="74645"/>
                    <a:pt x="934462" y="74645"/>
                  </a:cubicBezTo>
                  <a:cubicBezTo>
                    <a:pt x="978873" y="45037"/>
                    <a:pt x="945001" y="63085"/>
                    <a:pt x="999777" y="46653"/>
                  </a:cubicBezTo>
                  <a:cubicBezTo>
                    <a:pt x="999800" y="46646"/>
                    <a:pt x="1069745" y="23330"/>
                    <a:pt x="1083752" y="18661"/>
                  </a:cubicBezTo>
                  <a:cubicBezTo>
                    <a:pt x="1093083" y="15551"/>
                    <a:pt x="1101985" y="10550"/>
                    <a:pt x="1111744" y="9330"/>
                  </a:cubicBezTo>
                  <a:lnTo>
                    <a:pt x="1186389" y="0"/>
                  </a:lnTo>
                  <a:lnTo>
                    <a:pt x="1904846" y="9330"/>
                  </a:lnTo>
                  <a:cubicBezTo>
                    <a:pt x="1927234" y="10679"/>
                    <a:pt x="1960830" y="46653"/>
                    <a:pt x="1960830" y="46653"/>
                  </a:cubicBezTo>
                  <a:lnTo>
                    <a:pt x="1998152" y="102637"/>
                  </a:lnTo>
                  <a:lnTo>
                    <a:pt x="2016813" y="130628"/>
                  </a:lnTo>
                  <a:cubicBezTo>
                    <a:pt x="2036233" y="208304"/>
                    <a:pt x="2012587" y="131507"/>
                    <a:pt x="2044805" y="195943"/>
                  </a:cubicBezTo>
                  <a:cubicBezTo>
                    <a:pt x="2049204" y="204740"/>
                    <a:pt x="2048680" y="215752"/>
                    <a:pt x="2054136" y="223935"/>
                  </a:cubicBezTo>
                  <a:cubicBezTo>
                    <a:pt x="2061456" y="234914"/>
                    <a:pt x="2072797" y="242596"/>
                    <a:pt x="2082128" y="251926"/>
                  </a:cubicBezTo>
                  <a:cubicBezTo>
                    <a:pt x="2088348" y="270587"/>
                    <a:pt x="2096018" y="288827"/>
                    <a:pt x="2100789" y="307910"/>
                  </a:cubicBezTo>
                  <a:cubicBezTo>
                    <a:pt x="2103899" y="320351"/>
                    <a:pt x="2104385" y="333762"/>
                    <a:pt x="2110120" y="345232"/>
                  </a:cubicBezTo>
                  <a:cubicBezTo>
                    <a:pt x="2114054" y="353100"/>
                    <a:pt x="2122561" y="357673"/>
                    <a:pt x="2128781" y="363894"/>
                  </a:cubicBezTo>
                  <a:cubicBezTo>
                    <a:pt x="2131891" y="376335"/>
                    <a:pt x="2133060" y="389429"/>
                    <a:pt x="2138111" y="401216"/>
                  </a:cubicBezTo>
                  <a:cubicBezTo>
                    <a:pt x="2142529" y="411523"/>
                    <a:pt x="2151758" y="419178"/>
                    <a:pt x="2156773" y="429208"/>
                  </a:cubicBezTo>
                  <a:cubicBezTo>
                    <a:pt x="2161171" y="438005"/>
                    <a:pt x="2161705" y="448403"/>
                    <a:pt x="2166103" y="457200"/>
                  </a:cubicBezTo>
                  <a:cubicBezTo>
                    <a:pt x="2202282" y="529561"/>
                    <a:pt x="2170638" y="442817"/>
                    <a:pt x="2194095" y="513183"/>
                  </a:cubicBezTo>
                  <a:cubicBezTo>
                    <a:pt x="2190985" y="541175"/>
                    <a:pt x="2189394" y="569378"/>
                    <a:pt x="2184764" y="597159"/>
                  </a:cubicBezTo>
                  <a:cubicBezTo>
                    <a:pt x="2183147" y="606861"/>
                    <a:pt x="2180890" y="616967"/>
                    <a:pt x="2175434" y="625151"/>
                  </a:cubicBezTo>
                  <a:cubicBezTo>
                    <a:pt x="2168115" y="636130"/>
                    <a:pt x="2158421" y="645824"/>
                    <a:pt x="2147442" y="653143"/>
                  </a:cubicBezTo>
                  <a:cubicBezTo>
                    <a:pt x="2139258" y="658599"/>
                    <a:pt x="2128781" y="659363"/>
                    <a:pt x="2119450" y="662473"/>
                  </a:cubicBezTo>
                  <a:lnTo>
                    <a:pt x="1727564" y="653143"/>
                  </a:lnTo>
                  <a:cubicBezTo>
                    <a:pt x="1691939" y="651718"/>
                    <a:pt x="1650783" y="645037"/>
                    <a:pt x="1615597" y="634481"/>
                  </a:cubicBezTo>
                  <a:cubicBezTo>
                    <a:pt x="1596756" y="628829"/>
                    <a:pt x="1579086" y="618602"/>
                    <a:pt x="1559613" y="615820"/>
                  </a:cubicBezTo>
                  <a:cubicBezTo>
                    <a:pt x="1537842" y="612710"/>
                    <a:pt x="1515937" y="610424"/>
                    <a:pt x="1494299" y="606490"/>
                  </a:cubicBezTo>
                  <a:cubicBezTo>
                    <a:pt x="1481682" y="604196"/>
                    <a:pt x="1469552" y="599674"/>
                    <a:pt x="1456977" y="597159"/>
                  </a:cubicBezTo>
                  <a:cubicBezTo>
                    <a:pt x="1438426" y="593449"/>
                    <a:pt x="1419654" y="590938"/>
                    <a:pt x="1400993" y="587828"/>
                  </a:cubicBezTo>
                  <a:cubicBezTo>
                    <a:pt x="1326348" y="590938"/>
                    <a:pt x="1251578" y="591836"/>
                    <a:pt x="1177058" y="597159"/>
                  </a:cubicBezTo>
                  <a:cubicBezTo>
                    <a:pt x="1164267" y="598073"/>
                    <a:pt x="1152353" y="604196"/>
                    <a:pt x="1139736" y="606490"/>
                  </a:cubicBezTo>
                  <a:cubicBezTo>
                    <a:pt x="1118098" y="610424"/>
                    <a:pt x="1096193" y="612710"/>
                    <a:pt x="1074422" y="615820"/>
                  </a:cubicBezTo>
                  <a:cubicBezTo>
                    <a:pt x="1001643" y="688595"/>
                    <a:pt x="1121957" y="570727"/>
                    <a:pt x="1027768" y="653143"/>
                  </a:cubicBezTo>
                  <a:cubicBezTo>
                    <a:pt x="1011217" y="667625"/>
                    <a:pt x="981115" y="699796"/>
                    <a:pt x="981115" y="699796"/>
                  </a:cubicBezTo>
                  <a:cubicBezTo>
                    <a:pt x="966333" y="744143"/>
                    <a:pt x="947560" y="772644"/>
                    <a:pt x="971785" y="821094"/>
                  </a:cubicBezTo>
                  <a:cubicBezTo>
                    <a:pt x="976184" y="829891"/>
                    <a:pt x="990446" y="827314"/>
                    <a:pt x="999777" y="830424"/>
                  </a:cubicBezTo>
                  <a:cubicBezTo>
                    <a:pt x="1061114" y="891765"/>
                    <a:pt x="945767" y="781976"/>
                    <a:pt x="1074422" y="867747"/>
                  </a:cubicBezTo>
                  <a:cubicBezTo>
                    <a:pt x="1083752" y="873967"/>
                    <a:pt x="1092383" y="881393"/>
                    <a:pt x="1102413" y="886408"/>
                  </a:cubicBezTo>
                  <a:cubicBezTo>
                    <a:pt x="1111210" y="890807"/>
                    <a:pt x="1120916" y="893151"/>
                    <a:pt x="1130405" y="895739"/>
                  </a:cubicBezTo>
                  <a:cubicBezTo>
                    <a:pt x="1246180" y="927314"/>
                    <a:pt x="1168605" y="902252"/>
                    <a:pt x="1233042" y="923730"/>
                  </a:cubicBezTo>
                  <a:cubicBezTo>
                    <a:pt x="1239262" y="929951"/>
                    <a:pt x="1244160" y="937866"/>
                    <a:pt x="1251703" y="942392"/>
                  </a:cubicBezTo>
                  <a:cubicBezTo>
                    <a:pt x="1285895" y="962907"/>
                    <a:pt x="1328678" y="946280"/>
                    <a:pt x="1363671" y="942392"/>
                  </a:cubicBezTo>
                  <a:cubicBezTo>
                    <a:pt x="1376112" y="936171"/>
                    <a:pt x="1388916" y="930631"/>
                    <a:pt x="1400993" y="923730"/>
                  </a:cubicBezTo>
                  <a:cubicBezTo>
                    <a:pt x="1410729" y="918166"/>
                    <a:pt x="1418955" y="910084"/>
                    <a:pt x="1428985" y="905069"/>
                  </a:cubicBezTo>
                  <a:cubicBezTo>
                    <a:pt x="1437782" y="900671"/>
                    <a:pt x="1447646" y="898849"/>
                    <a:pt x="1456977" y="895739"/>
                  </a:cubicBezTo>
                  <a:cubicBezTo>
                    <a:pt x="1466307" y="889518"/>
                    <a:pt x="1474721" y="881631"/>
                    <a:pt x="1484968" y="877077"/>
                  </a:cubicBezTo>
                  <a:cubicBezTo>
                    <a:pt x="1502943" y="869088"/>
                    <a:pt x="1540952" y="858416"/>
                    <a:pt x="1540952" y="858416"/>
                  </a:cubicBezTo>
                  <a:cubicBezTo>
                    <a:pt x="1561589" y="837779"/>
                    <a:pt x="1570954" y="824754"/>
                    <a:pt x="1596936" y="811763"/>
                  </a:cubicBezTo>
                  <a:cubicBezTo>
                    <a:pt x="1605733" y="807364"/>
                    <a:pt x="1615597" y="805542"/>
                    <a:pt x="1624928" y="802432"/>
                  </a:cubicBezTo>
                  <a:cubicBezTo>
                    <a:pt x="1718234" y="805542"/>
                    <a:pt x="1811649" y="806281"/>
                    <a:pt x="1904846" y="811763"/>
                  </a:cubicBezTo>
                  <a:cubicBezTo>
                    <a:pt x="1917647" y="812516"/>
                    <a:pt x="1931498" y="813981"/>
                    <a:pt x="1942168" y="821094"/>
                  </a:cubicBezTo>
                  <a:cubicBezTo>
                    <a:pt x="1960467" y="833293"/>
                    <a:pt x="1988822" y="867747"/>
                    <a:pt x="1988822" y="867747"/>
                  </a:cubicBezTo>
                  <a:cubicBezTo>
                    <a:pt x="1991932" y="877078"/>
                    <a:pt x="1993754" y="886942"/>
                    <a:pt x="1998152" y="895739"/>
                  </a:cubicBezTo>
                  <a:cubicBezTo>
                    <a:pt x="2009921" y="919278"/>
                    <a:pt x="2018119" y="925036"/>
                    <a:pt x="2035475" y="942392"/>
                  </a:cubicBezTo>
                  <a:cubicBezTo>
                    <a:pt x="2038585" y="951722"/>
                    <a:pt x="2039089" y="962380"/>
                    <a:pt x="2044805" y="970383"/>
                  </a:cubicBezTo>
                  <a:cubicBezTo>
                    <a:pt x="2055031" y="984700"/>
                    <a:pt x="2082128" y="1007706"/>
                    <a:pt x="2082128" y="1007706"/>
                  </a:cubicBezTo>
                  <a:cubicBezTo>
                    <a:pt x="2079018" y="1066800"/>
                    <a:pt x="2090027" y="1128376"/>
                    <a:pt x="2072797" y="1184988"/>
                  </a:cubicBezTo>
                  <a:cubicBezTo>
                    <a:pt x="2066267" y="1206444"/>
                    <a:pt x="2038090" y="1215218"/>
                    <a:pt x="2016813" y="1222310"/>
                  </a:cubicBezTo>
                  <a:lnTo>
                    <a:pt x="1876854" y="1268963"/>
                  </a:lnTo>
                  <a:lnTo>
                    <a:pt x="1820871" y="1287624"/>
                  </a:lnTo>
                  <a:lnTo>
                    <a:pt x="1792879" y="1296955"/>
                  </a:lnTo>
                  <a:cubicBezTo>
                    <a:pt x="1628038" y="1293845"/>
                    <a:pt x="1462990" y="1296444"/>
                    <a:pt x="1298356" y="1287624"/>
                  </a:cubicBezTo>
                  <a:cubicBezTo>
                    <a:pt x="1287158" y="1287024"/>
                    <a:pt x="1279489" y="1275481"/>
                    <a:pt x="1270364" y="1268963"/>
                  </a:cubicBezTo>
                  <a:cubicBezTo>
                    <a:pt x="1257710" y="1259924"/>
                    <a:pt x="1245696" y="1250010"/>
                    <a:pt x="1233042" y="1240971"/>
                  </a:cubicBezTo>
                  <a:cubicBezTo>
                    <a:pt x="1223917" y="1234453"/>
                    <a:pt x="1213665" y="1229489"/>
                    <a:pt x="1205050" y="1222310"/>
                  </a:cubicBezTo>
                  <a:cubicBezTo>
                    <a:pt x="1194913" y="1213862"/>
                    <a:pt x="1186389" y="1203649"/>
                    <a:pt x="1177058" y="1194318"/>
                  </a:cubicBezTo>
                  <a:cubicBezTo>
                    <a:pt x="1139736" y="1197428"/>
                    <a:pt x="1101102" y="1193360"/>
                    <a:pt x="1065091" y="1203649"/>
                  </a:cubicBezTo>
                  <a:cubicBezTo>
                    <a:pt x="1048006" y="1208530"/>
                    <a:pt x="1043809" y="1248449"/>
                    <a:pt x="1037099" y="1259632"/>
                  </a:cubicBezTo>
                  <a:cubicBezTo>
                    <a:pt x="1032573" y="1267175"/>
                    <a:pt x="1024658" y="1272073"/>
                    <a:pt x="1018438" y="1278294"/>
                  </a:cubicBezTo>
                  <a:cubicBezTo>
                    <a:pt x="1008146" y="1309169"/>
                    <a:pt x="1002659" y="1339537"/>
                    <a:pt x="962454" y="1352939"/>
                  </a:cubicBezTo>
                  <a:lnTo>
                    <a:pt x="906471" y="1371600"/>
                  </a:lnTo>
                  <a:cubicBezTo>
                    <a:pt x="890960" y="1387110"/>
                    <a:pt x="881003" y="1399506"/>
                    <a:pt x="859817" y="1408922"/>
                  </a:cubicBezTo>
                  <a:cubicBezTo>
                    <a:pt x="841842" y="1416911"/>
                    <a:pt x="822495" y="1421363"/>
                    <a:pt x="803834" y="1427583"/>
                  </a:cubicBezTo>
                  <a:lnTo>
                    <a:pt x="775842" y="1436914"/>
                  </a:lnTo>
                  <a:cubicBezTo>
                    <a:pt x="623442" y="1433804"/>
                    <a:pt x="470847" y="1435885"/>
                    <a:pt x="318642" y="1427583"/>
                  </a:cubicBezTo>
                  <a:cubicBezTo>
                    <a:pt x="299000" y="1426512"/>
                    <a:pt x="262658" y="1408922"/>
                    <a:pt x="262658" y="1408922"/>
                  </a:cubicBezTo>
                  <a:cubicBezTo>
                    <a:pt x="251361" y="1375029"/>
                    <a:pt x="254883" y="1446245"/>
                    <a:pt x="253328" y="1390261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2929812" y="1614196"/>
              <a:ext cx="1101012" cy="821094"/>
            </a:xfrm>
            <a:custGeom>
              <a:avLst/>
              <a:gdLst>
                <a:gd name="connsiteX0" fmla="*/ 1091682 w 1101012"/>
                <a:gd name="connsiteY0" fmla="*/ 578498 h 821094"/>
                <a:gd name="connsiteX1" fmla="*/ 1082351 w 1101012"/>
                <a:gd name="connsiteY1" fmla="*/ 289249 h 821094"/>
                <a:gd name="connsiteX2" fmla="*/ 1054359 w 1101012"/>
                <a:gd name="connsiteY2" fmla="*/ 223935 h 821094"/>
                <a:gd name="connsiteX3" fmla="*/ 1026368 w 1101012"/>
                <a:gd name="connsiteY3" fmla="*/ 167951 h 821094"/>
                <a:gd name="connsiteX4" fmla="*/ 1017037 w 1101012"/>
                <a:gd name="connsiteY4" fmla="*/ 139959 h 821094"/>
                <a:gd name="connsiteX5" fmla="*/ 979715 w 1101012"/>
                <a:gd name="connsiteY5" fmla="*/ 83975 h 821094"/>
                <a:gd name="connsiteX6" fmla="*/ 970384 w 1101012"/>
                <a:gd name="connsiteY6" fmla="*/ 55984 h 821094"/>
                <a:gd name="connsiteX7" fmla="*/ 933061 w 1101012"/>
                <a:gd name="connsiteY7" fmla="*/ 18661 h 821094"/>
                <a:gd name="connsiteX8" fmla="*/ 877078 w 1101012"/>
                <a:gd name="connsiteY8" fmla="*/ 0 h 821094"/>
                <a:gd name="connsiteX9" fmla="*/ 447870 w 1101012"/>
                <a:gd name="connsiteY9" fmla="*/ 18661 h 821094"/>
                <a:gd name="connsiteX10" fmla="*/ 419878 w 1101012"/>
                <a:gd name="connsiteY10" fmla="*/ 27992 h 821094"/>
                <a:gd name="connsiteX11" fmla="*/ 363894 w 1101012"/>
                <a:gd name="connsiteY11" fmla="*/ 37322 h 821094"/>
                <a:gd name="connsiteX12" fmla="*/ 326572 w 1101012"/>
                <a:gd name="connsiteY12" fmla="*/ 55984 h 821094"/>
                <a:gd name="connsiteX13" fmla="*/ 289249 w 1101012"/>
                <a:gd name="connsiteY13" fmla="*/ 102637 h 821094"/>
                <a:gd name="connsiteX14" fmla="*/ 261257 w 1101012"/>
                <a:gd name="connsiteY14" fmla="*/ 111967 h 821094"/>
                <a:gd name="connsiteX15" fmla="*/ 223935 w 1101012"/>
                <a:gd name="connsiteY15" fmla="*/ 167951 h 821094"/>
                <a:gd name="connsiteX16" fmla="*/ 214604 w 1101012"/>
                <a:gd name="connsiteY16" fmla="*/ 195943 h 821094"/>
                <a:gd name="connsiteX17" fmla="*/ 186612 w 1101012"/>
                <a:gd name="connsiteY17" fmla="*/ 223935 h 821094"/>
                <a:gd name="connsiteX18" fmla="*/ 167951 w 1101012"/>
                <a:gd name="connsiteY18" fmla="*/ 251926 h 821094"/>
                <a:gd name="connsiteX19" fmla="*/ 121298 w 1101012"/>
                <a:gd name="connsiteY19" fmla="*/ 289249 h 821094"/>
                <a:gd name="connsiteX20" fmla="*/ 93306 w 1101012"/>
                <a:gd name="connsiteY20" fmla="*/ 317241 h 821094"/>
                <a:gd name="connsiteX21" fmla="*/ 83976 w 1101012"/>
                <a:gd name="connsiteY21" fmla="*/ 345233 h 821094"/>
                <a:gd name="connsiteX22" fmla="*/ 55984 w 1101012"/>
                <a:gd name="connsiteY22" fmla="*/ 363894 h 821094"/>
                <a:gd name="connsiteX23" fmla="*/ 27992 w 1101012"/>
                <a:gd name="connsiteY23" fmla="*/ 391886 h 821094"/>
                <a:gd name="connsiteX24" fmla="*/ 0 w 1101012"/>
                <a:gd name="connsiteY24" fmla="*/ 522514 h 821094"/>
                <a:gd name="connsiteX25" fmla="*/ 9331 w 1101012"/>
                <a:gd name="connsiteY25" fmla="*/ 699796 h 821094"/>
                <a:gd name="connsiteX26" fmla="*/ 27992 w 1101012"/>
                <a:gd name="connsiteY26" fmla="*/ 727788 h 821094"/>
                <a:gd name="connsiteX27" fmla="*/ 55984 w 1101012"/>
                <a:gd name="connsiteY27" fmla="*/ 737118 h 821094"/>
                <a:gd name="connsiteX28" fmla="*/ 65315 w 1101012"/>
                <a:gd name="connsiteY28" fmla="*/ 765110 h 821094"/>
                <a:gd name="connsiteX29" fmla="*/ 93306 w 1101012"/>
                <a:gd name="connsiteY29" fmla="*/ 774441 h 821094"/>
                <a:gd name="connsiteX30" fmla="*/ 242596 w 1101012"/>
                <a:gd name="connsiteY30" fmla="*/ 783771 h 821094"/>
                <a:gd name="connsiteX31" fmla="*/ 373225 w 1101012"/>
                <a:gd name="connsiteY31" fmla="*/ 802433 h 821094"/>
                <a:gd name="connsiteX32" fmla="*/ 429208 w 1101012"/>
                <a:gd name="connsiteY32" fmla="*/ 821094 h 821094"/>
                <a:gd name="connsiteX33" fmla="*/ 867747 w 1101012"/>
                <a:gd name="connsiteY33" fmla="*/ 811763 h 821094"/>
                <a:gd name="connsiteX34" fmla="*/ 923731 w 1101012"/>
                <a:gd name="connsiteY34" fmla="*/ 783771 h 821094"/>
                <a:gd name="connsiteX35" fmla="*/ 961053 w 1101012"/>
                <a:gd name="connsiteY35" fmla="*/ 774441 h 821094"/>
                <a:gd name="connsiteX36" fmla="*/ 989045 w 1101012"/>
                <a:gd name="connsiteY36" fmla="*/ 755780 h 821094"/>
                <a:gd name="connsiteX37" fmla="*/ 1017037 w 1101012"/>
                <a:gd name="connsiteY37" fmla="*/ 727788 h 821094"/>
                <a:gd name="connsiteX38" fmla="*/ 1045029 w 1101012"/>
                <a:gd name="connsiteY38" fmla="*/ 718457 h 821094"/>
                <a:gd name="connsiteX39" fmla="*/ 1101012 w 1101012"/>
                <a:gd name="connsiteY39" fmla="*/ 606490 h 821094"/>
                <a:gd name="connsiteX40" fmla="*/ 1091682 w 1101012"/>
                <a:gd name="connsiteY40" fmla="*/ 578498 h 8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01012" h="821094">
                  <a:moveTo>
                    <a:pt x="1091682" y="578498"/>
                  </a:moveTo>
                  <a:cubicBezTo>
                    <a:pt x="1088572" y="482082"/>
                    <a:pt x="1087702" y="385567"/>
                    <a:pt x="1082351" y="289249"/>
                  </a:cubicBezTo>
                  <a:cubicBezTo>
                    <a:pt x="1079750" y="242423"/>
                    <a:pt x="1079546" y="249121"/>
                    <a:pt x="1054359" y="223935"/>
                  </a:cubicBezTo>
                  <a:cubicBezTo>
                    <a:pt x="1030910" y="153583"/>
                    <a:pt x="1062540" y="240294"/>
                    <a:pt x="1026368" y="167951"/>
                  </a:cubicBezTo>
                  <a:cubicBezTo>
                    <a:pt x="1021969" y="159154"/>
                    <a:pt x="1021813" y="148557"/>
                    <a:pt x="1017037" y="139959"/>
                  </a:cubicBezTo>
                  <a:cubicBezTo>
                    <a:pt x="1006145" y="120353"/>
                    <a:pt x="986808" y="105252"/>
                    <a:pt x="979715" y="83975"/>
                  </a:cubicBezTo>
                  <a:cubicBezTo>
                    <a:pt x="976605" y="74645"/>
                    <a:pt x="976101" y="63987"/>
                    <a:pt x="970384" y="55984"/>
                  </a:cubicBezTo>
                  <a:cubicBezTo>
                    <a:pt x="960157" y="41667"/>
                    <a:pt x="949752" y="24225"/>
                    <a:pt x="933061" y="18661"/>
                  </a:cubicBezTo>
                  <a:lnTo>
                    <a:pt x="877078" y="0"/>
                  </a:lnTo>
                  <a:cubicBezTo>
                    <a:pt x="817890" y="1741"/>
                    <a:pt x="560658" y="3623"/>
                    <a:pt x="447870" y="18661"/>
                  </a:cubicBezTo>
                  <a:cubicBezTo>
                    <a:pt x="438121" y="19961"/>
                    <a:pt x="429479" y="25858"/>
                    <a:pt x="419878" y="27992"/>
                  </a:cubicBezTo>
                  <a:cubicBezTo>
                    <a:pt x="401410" y="32096"/>
                    <a:pt x="382555" y="34212"/>
                    <a:pt x="363894" y="37322"/>
                  </a:cubicBezTo>
                  <a:cubicBezTo>
                    <a:pt x="351453" y="43543"/>
                    <a:pt x="338145" y="48268"/>
                    <a:pt x="326572" y="55984"/>
                  </a:cubicBezTo>
                  <a:cubicBezTo>
                    <a:pt x="269487" y="94041"/>
                    <a:pt x="351660" y="52708"/>
                    <a:pt x="289249" y="102637"/>
                  </a:cubicBezTo>
                  <a:cubicBezTo>
                    <a:pt x="281569" y="108781"/>
                    <a:pt x="270588" y="108857"/>
                    <a:pt x="261257" y="111967"/>
                  </a:cubicBezTo>
                  <a:cubicBezTo>
                    <a:pt x="248816" y="130628"/>
                    <a:pt x="231028" y="146674"/>
                    <a:pt x="223935" y="167951"/>
                  </a:cubicBezTo>
                  <a:cubicBezTo>
                    <a:pt x="220825" y="177282"/>
                    <a:pt x="220060" y="187759"/>
                    <a:pt x="214604" y="195943"/>
                  </a:cubicBezTo>
                  <a:cubicBezTo>
                    <a:pt x="207284" y="206922"/>
                    <a:pt x="195060" y="213798"/>
                    <a:pt x="186612" y="223935"/>
                  </a:cubicBezTo>
                  <a:cubicBezTo>
                    <a:pt x="179433" y="232550"/>
                    <a:pt x="174956" y="243170"/>
                    <a:pt x="167951" y="251926"/>
                  </a:cubicBezTo>
                  <a:cubicBezTo>
                    <a:pt x="146231" y="279076"/>
                    <a:pt x="150401" y="264997"/>
                    <a:pt x="121298" y="289249"/>
                  </a:cubicBezTo>
                  <a:cubicBezTo>
                    <a:pt x="111161" y="297697"/>
                    <a:pt x="102637" y="307910"/>
                    <a:pt x="93306" y="317241"/>
                  </a:cubicBezTo>
                  <a:cubicBezTo>
                    <a:pt x="90196" y="326572"/>
                    <a:pt x="90120" y="337553"/>
                    <a:pt x="83976" y="345233"/>
                  </a:cubicBezTo>
                  <a:cubicBezTo>
                    <a:pt x="76971" y="353990"/>
                    <a:pt x="64599" y="356715"/>
                    <a:pt x="55984" y="363894"/>
                  </a:cubicBezTo>
                  <a:cubicBezTo>
                    <a:pt x="45847" y="372342"/>
                    <a:pt x="37323" y="382555"/>
                    <a:pt x="27992" y="391886"/>
                  </a:cubicBezTo>
                  <a:cubicBezTo>
                    <a:pt x="1401" y="471658"/>
                    <a:pt x="11771" y="428350"/>
                    <a:pt x="0" y="522514"/>
                  </a:cubicBezTo>
                  <a:cubicBezTo>
                    <a:pt x="3110" y="581608"/>
                    <a:pt x="1336" y="641163"/>
                    <a:pt x="9331" y="699796"/>
                  </a:cubicBezTo>
                  <a:cubicBezTo>
                    <a:pt x="10846" y="710907"/>
                    <a:pt x="19235" y="720783"/>
                    <a:pt x="27992" y="727788"/>
                  </a:cubicBezTo>
                  <a:cubicBezTo>
                    <a:pt x="35672" y="733932"/>
                    <a:pt x="46653" y="734008"/>
                    <a:pt x="55984" y="737118"/>
                  </a:cubicBezTo>
                  <a:cubicBezTo>
                    <a:pt x="59094" y="746449"/>
                    <a:pt x="58360" y="758155"/>
                    <a:pt x="65315" y="765110"/>
                  </a:cubicBezTo>
                  <a:cubicBezTo>
                    <a:pt x="72269" y="772065"/>
                    <a:pt x="83525" y="773411"/>
                    <a:pt x="93306" y="774441"/>
                  </a:cubicBezTo>
                  <a:cubicBezTo>
                    <a:pt x="142892" y="779661"/>
                    <a:pt x="192833" y="780661"/>
                    <a:pt x="242596" y="783771"/>
                  </a:cubicBezTo>
                  <a:cubicBezTo>
                    <a:pt x="320735" y="809818"/>
                    <a:pt x="199472" y="771770"/>
                    <a:pt x="373225" y="802433"/>
                  </a:cubicBezTo>
                  <a:cubicBezTo>
                    <a:pt x="392596" y="805851"/>
                    <a:pt x="429208" y="821094"/>
                    <a:pt x="429208" y="821094"/>
                  </a:cubicBezTo>
                  <a:lnTo>
                    <a:pt x="867747" y="811763"/>
                  </a:lnTo>
                  <a:cubicBezTo>
                    <a:pt x="896660" y="810606"/>
                    <a:pt x="898636" y="794526"/>
                    <a:pt x="923731" y="783771"/>
                  </a:cubicBezTo>
                  <a:cubicBezTo>
                    <a:pt x="935518" y="778720"/>
                    <a:pt x="948612" y="777551"/>
                    <a:pt x="961053" y="774441"/>
                  </a:cubicBezTo>
                  <a:cubicBezTo>
                    <a:pt x="970384" y="768221"/>
                    <a:pt x="980430" y="762959"/>
                    <a:pt x="989045" y="755780"/>
                  </a:cubicBezTo>
                  <a:cubicBezTo>
                    <a:pt x="999182" y="747332"/>
                    <a:pt x="1006058" y="735108"/>
                    <a:pt x="1017037" y="727788"/>
                  </a:cubicBezTo>
                  <a:cubicBezTo>
                    <a:pt x="1025221" y="722332"/>
                    <a:pt x="1035698" y="721567"/>
                    <a:pt x="1045029" y="718457"/>
                  </a:cubicBezTo>
                  <a:cubicBezTo>
                    <a:pt x="1063898" y="690152"/>
                    <a:pt x="1101012" y="645119"/>
                    <a:pt x="1101012" y="606490"/>
                  </a:cubicBezTo>
                  <a:lnTo>
                    <a:pt x="1091682" y="578498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2211353" y="2459636"/>
              <a:ext cx="3676263" cy="3300741"/>
            </a:xfrm>
            <a:custGeom>
              <a:avLst/>
              <a:gdLst>
                <a:gd name="connsiteX0" fmla="*/ 3676263 w 3676263"/>
                <a:gd name="connsiteY0" fmla="*/ 1328593 h 3300741"/>
                <a:gd name="connsiteX1" fmla="*/ 3601618 w 3676263"/>
                <a:gd name="connsiteY1" fmla="*/ 1291270 h 3300741"/>
                <a:gd name="connsiteX2" fmla="*/ 3545635 w 3676263"/>
                <a:gd name="connsiteY2" fmla="*/ 1263278 h 3300741"/>
                <a:gd name="connsiteX3" fmla="*/ 3303039 w 3676263"/>
                <a:gd name="connsiteY3" fmla="*/ 1253948 h 3300741"/>
                <a:gd name="connsiteX4" fmla="*/ 3247055 w 3676263"/>
                <a:gd name="connsiteY4" fmla="*/ 1225956 h 3300741"/>
                <a:gd name="connsiteX5" fmla="*/ 3219063 w 3676263"/>
                <a:gd name="connsiteY5" fmla="*/ 1197964 h 3300741"/>
                <a:gd name="connsiteX6" fmla="*/ 3191071 w 3676263"/>
                <a:gd name="connsiteY6" fmla="*/ 1179303 h 3300741"/>
                <a:gd name="connsiteX7" fmla="*/ 3144418 w 3676263"/>
                <a:gd name="connsiteY7" fmla="*/ 1132650 h 3300741"/>
                <a:gd name="connsiteX8" fmla="*/ 3125757 w 3676263"/>
                <a:gd name="connsiteY8" fmla="*/ 1104658 h 3300741"/>
                <a:gd name="connsiteX9" fmla="*/ 3097765 w 3676263"/>
                <a:gd name="connsiteY9" fmla="*/ 1095327 h 3300741"/>
                <a:gd name="connsiteX10" fmla="*/ 3069774 w 3676263"/>
                <a:gd name="connsiteY10" fmla="*/ 1076666 h 3300741"/>
                <a:gd name="connsiteX11" fmla="*/ 3013790 w 3676263"/>
                <a:gd name="connsiteY11" fmla="*/ 1085997 h 3300741"/>
                <a:gd name="connsiteX12" fmla="*/ 3004459 w 3676263"/>
                <a:gd name="connsiteY12" fmla="*/ 1113988 h 3300741"/>
                <a:gd name="connsiteX13" fmla="*/ 2985798 w 3676263"/>
                <a:gd name="connsiteY13" fmla="*/ 1132650 h 3300741"/>
                <a:gd name="connsiteX14" fmla="*/ 2976467 w 3676263"/>
                <a:gd name="connsiteY14" fmla="*/ 1160642 h 3300741"/>
                <a:gd name="connsiteX15" fmla="*/ 2920484 w 3676263"/>
                <a:gd name="connsiteY15" fmla="*/ 1179303 h 3300741"/>
                <a:gd name="connsiteX16" fmla="*/ 2715210 w 3676263"/>
                <a:gd name="connsiteY16" fmla="*/ 1197964 h 3300741"/>
                <a:gd name="connsiteX17" fmla="*/ 2472614 w 3676263"/>
                <a:gd name="connsiteY17" fmla="*/ 1188633 h 3300741"/>
                <a:gd name="connsiteX18" fmla="*/ 2453953 w 3676263"/>
                <a:gd name="connsiteY18" fmla="*/ 1160642 h 3300741"/>
                <a:gd name="connsiteX19" fmla="*/ 2435292 w 3676263"/>
                <a:gd name="connsiteY19" fmla="*/ 1104658 h 3300741"/>
                <a:gd name="connsiteX20" fmla="*/ 2444623 w 3676263"/>
                <a:gd name="connsiteY20" fmla="*/ 890054 h 3300741"/>
                <a:gd name="connsiteX21" fmla="*/ 2463284 w 3676263"/>
                <a:gd name="connsiteY21" fmla="*/ 834070 h 3300741"/>
                <a:gd name="connsiteX22" fmla="*/ 2472614 w 3676263"/>
                <a:gd name="connsiteY22" fmla="*/ 806078 h 3300741"/>
                <a:gd name="connsiteX23" fmla="*/ 2481945 w 3676263"/>
                <a:gd name="connsiteY23" fmla="*/ 778086 h 3300741"/>
                <a:gd name="connsiteX24" fmla="*/ 2463284 w 3676263"/>
                <a:gd name="connsiteY24" fmla="*/ 628797 h 3300741"/>
                <a:gd name="connsiteX25" fmla="*/ 2444623 w 3676263"/>
                <a:gd name="connsiteY25" fmla="*/ 572813 h 3300741"/>
                <a:gd name="connsiteX26" fmla="*/ 2416631 w 3676263"/>
                <a:gd name="connsiteY26" fmla="*/ 516829 h 3300741"/>
                <a:gd name="connsiteX27" fmla="*/ 2388639 w 3676263"/>
                <a:gd name="connsiteY27" fmla="*/ 498168 h 3300741"/>
                <a:gd name="connsiteX28" fmla="*/ 2369978 w 3676263"/>
                <a:gd name="connsiteY28" fmla="*/ 470176 h 3300741"/>
                <a:gd name="connsiteX29" fmla="*/ 2351316 w 3676263"/>
                <a:gd name="connsiteY29" fmla="*/ 451515 h 3300741"/>
                <a:gd name="connsiteX30" fmla="*/ 2341986 w 3676263"/>
                <a:gd name="connsiteY30" fmla="*/ 423523 h 3300741"/>
                <a:gd name="connsiteX31" fmla="*/ 2304663 w 3676263"/>
                <a:gd name="connsiteY31" fmla="*/ 376870 h 3300741"/>
                <a:gd name="connsiteX32" fmla="*/ 2286002 w 3676263"/>
                <a:gd name="connsiteY32" fmla="*/ 339548 h 3300741"/>
                <a:gd name="connsiteX33" fmla="*/ 2267341 w 3676263"/>
                <a:gd name="connsiteY33" fmla="*/ 320886 h 3300741"/>
                <a:gd name="connsiteX34" fmla="*/ 2248680 w 3676263"/>
                <a:gd name="connsiteY34" fmla="*/ 292895 h 3300741"/>
                <a:gd name="connsiteX35" fmla="*/ 2220688 w 3676263"/>
                <a:gd name="connsiteY35" fmla="*/ 199588 h 3300741"/>
                <a:gd name="connsiteX36" fmla="*/ 2202027 w 3676263"/>
                <a:gd name="connsiteY36" fmla="*/ 171597 h 3300741"/>
                <a:gd name="connsiteX37" fmla="*/ 2192696 w 3676263"/>
                <a:gd name="connsiteY37" fmla="*/ 143605 h 3300741"/>
                <a:gd name="connsiteX38" fmla="*/ 2164704 w 3676263"/>
                <a:gd name="connsiteY38" fmla="*/ 124944 h 3300741"/>
                <a:gd name="connsiteX39" fmla="*/ 2146043 w 3676263"/>
                <a:gd name="connsiteY39" fmla="*/ 106282 h 3300741"/>
                <a:gd name="connsiteX40" fmla="*/ 2127382 w 3676263"/>
                <a:gd name="connsiteY40" fmla="*/ 78291 h 3300741"/>
                <a:gd name="connsiteX41" fmla="*/ 2080729 w 3676263"/>
                <a:gd name="connsiteY41" fmla="*/ 40968 h 3300741"/>
                <a:gd name="connsiteX42" fmla="*/ 2062067 w 3676263"/>
                <a:gd name="connsiteY42" fmla="*/ 12976 h 3300741"/>
                <a:gd name="connsiteX43" fmla="*/ 1903447 w 3676263"/>
                <a:gd name="connsiteY43" fmla="*/ 40968 h 3300741"/>
                <a:gd name="connsiteX44" fmla="*/ 1791480 w 3676263"/>
                <a:gd name="connsiteY44" fmla="*/ 59629 h 3300741"/>
                <a:gd name="connsiteX45" fmla="*/ 1763488 w 3676263"/>
                <a:gd name="connsiteY45" fmla="*/ 68960 h 3300741"/>
                <a:gd name="connsiteX46" fmla="*/ 1735496 w 3676263"/>
                <a:gd name="connsiteY46" fmla="*/ 96952 h 3300741"/>
                <a:gd name="connsiteX47" fmla="*/ 1707504 w 3676263"/>
                <a:gd name="connsiteY47" fmla="*/ 115613 h 3300741"/>
                <a:gd name="connsiteX48" fmla="*/ 1698174 w 3676263"/>
                <a:gd name="connsiteY48" fmla="*/ 143605 h 3300741"/>
                <a:gd name="connsiteX49" fmla="*/ 1595537 w 3676263"/>
                <a:gd name="connsiteY49" fmla="*/ 208919 h 3300741"/>
                <a:gd name="connsiteX50" fmla="*/ 1539553 w 3676263"/>
                <a:gd name="connsiteY50" fmla="*/ 236911 h 3300741"/>
                <a:gd name="connsiteX51" fmla="*/ 1492900 w 3676263"/>
                <a:gd name="connsiteY51" fmla="*/ 283564 h 3300741"/>
                <a:gd name="connsiteX52" fmla="*/ 1446247 w 3676263"/>
                <a:gd name="connsiteY52" fmla="*/ 330217 h 3300741"/>
                <a:gd name="connsiteX53" fmla="*/ 1399594 w 3676263"/>
                <a:gd name="connsiteY53" fmla="*/ 376870 h 3300741"/>
                <a:gd name="connsiteX54" fmla="*/ 1371602 w 3676263"/>
                <a:gd name="connsiteY54" fmla="*/ 367540 h 3300741"/>
                <a:gd name="connsiteX55" fmla="*/ 1334280 w 3676263"/>
                <a:gd name="connsiteY55" fmla="*/ 320886 h 3300741"/>
                <a:gd name="connsiteX56" fmla="*/ 1315618 w 3676263"/>
                <a:gd name="connsiteY56" fmla="*/ 302225 h 3300741"/>
                <a:gd name="connsiteX57" fmla="*/ 1296957 w 3676263"/>
                <a:gd name="connsiteY57" fmla="*/ 274233 h 3300741"/>
                <a:gd name="connsiteX58" fmla="*/ 1268965 w 3676263"/>
                <a:gd name="connsiteY58" fmla="*/ 246242 h 3300741"/>
                <a:gd name="connsiteX59" fmla="*/ 1250304 w 3676263"/>
                <a:gd name="connsiteY59" fmla="*/ 218250 h 3300741"/>
                <a:gd name="connsiteX60" fmla="*/ 1194320 w 3676263"/>
                <a:gd name="connsiteY60" fmla="*/ 180927 h 3300741"/>
                <a:gd name="connsiteX61" fmla="*/ 1166329 w 3676263"/>
                <a:gd name="connsiteY61" fmla="*/ 162266 h 3300741"/>
                <a:gd name="connsiteX62" fmla="*/ 1147667 w 3676263"/>
                <a:gd name="connsiteY62" fmla="*/ 143605 h 3300741"/>
                <a:gd name="connsiteX63" fmla="*/ 1119676 w 3676263"/>
                <a:gd name="connsiteY63" fmla="*/ 134274 h 3300741"/>
                <a:gd name="connsiteX64" fmla="*/ 979716 w 3676263"/>
                <a:gd name="connsiteY64" fmla="*/ 124944 h 3300741"/>
                <a:gd name="connsiteX65" fmla="*/ 923733 w 3676263"/>
                <a:gd name="connsiteY65" fmla="*/ 106282 h 3300741"/>
                <a:gd name="connsiteX66" fmla="*/ 895741 w 3676263"/>
                <a:gd name="connsiteY66" fmla="*/ 96952 h 3300741"/>
                <a:gd name="connsiteX67" fmla="*/ 849088 w 3676263"/>
                <a:gd name="connsiteY67" fmla="*/ 87621 h 3300741"/>
                <a:gd name="connsiteX68" fmla="*/ 709129 w 3676263"/>
                <a:gd name="connsiteY68" fmla="*/ 96952 h 3300741"/>
                <a:gd name="connsiteX69" fmla="*/ 615823 w 3676263"/>
                <a:gd name="connsiteY69" fmla="*/ 124944 h 3300741"/>
                <a:gd name="connsiteX70" fmla="*/ 587831 w 3676263"/>
                <a:gd name="connsiteY70" fmla="*/ 134274 h 3300741"/>
                <a:gd name="connsiteX71" fmla="*/ 475863 w 3676263"/>
                <a:gd name="connsiteY71" fmla="*/ 152935 h 3300741"/>
                <a:gd name="connsiteX72" fmla="*/ 447871 w 3676263"/>
                <a:gd name="connsiteY72" fmla="*/ 162266 h 3300741"/>
                <a:gd name="connsiteX73" fmla="*/ 373227 w 3676263"/>
                <a:gd name="connsiteY73" fmla="*/ 227580 h 3300741"/>
                <a:gd name="connsiteX74" fmla="*/ 317243 w 3676263"/>
                <a:gd name="connsiteY74" fmla="*/ 246242 h 3300741"/>
                <a:gd name="connsiteX75" fmla="*/ 251929 w 3676263"/>
                <a:gd name="connsiteY75" fmla="*/ 302225 h 3300741"/>
                <a:gd name="connsiteX76" fmla="*/ 214606 w 3676263"/>
                <a:gd name="connsiteY76" fmla="*/ 311556 h 3300741"/>
                <a:gd name="connsiteX77" fmla="*/ 186614 w 3676263"/>
                <a:gd name="connsiteY77" fmla="*/ 339548 h 3300741"/>
                <a:gd name="connsiteX78" fmla="*/ 167953 w 3676263"/>
                <a:gd name="connsiteY78" fmla="*/ 376870 h 3300741"/>
                <a:gd name="connsiteX79" fmla="*/ 139961 w 3676263"/>
                <a:gd name="connsiteY79" fmla="*/ 395531 h 3300741"/>
                <a:gd name="connsiteX80" fmla="*/ 130631 w 3676263"/>
                <a:gd name="connsiteY80" fmla="*/ 423523 h 3300741"/>
                <a:gd name="connsiteX81" fmla="*/ 111969 w 3676263"/>
                <a:gd name="connsiteY81" fmla="*/ 507499 h 3300741"/>
                <a:gd name="connsiteX82" fmla="*/ 102639 w 3676263"/>
                <a:gd name="connsiteY82" fmla="*/ 535491 h 3300741"/>
                <a:gd name="connsiteX83" fmla="*/ 74647 w 3676263"/>
                <a:gd name="connsiteY83" fmla="*/ 554152 h 3300741"/>
                <a:gd name="connsiteX84" fmla="*/ 46655 w 3676263"/>
                <a:gd name="connsiteY84" fmla="*/ 591474 h 3300741"/>
                <a:gd name="connsiteX85" fmla="*/ 18663 w 3676263"/>
                <a:gd name="connsiteY85" fmla="*/ 675450 h 3300741"/>
                <a:gd name="connsiteX86" fmla="*/ 9333 w 3676263"/>
                <a:gd name="connsiteY86" fmla="*/ 703442 h 3300741"/>
                <a:gd name="connsiteX87" fmla="*/ 9333 w 3676263"/>
                <a:gd name="connsiteY87" fmla="*/ 2075042 h 3300741"/>
                <a:gd name="connsiteX88" fmla="*/ 27994 w 3676263"/>
                <a:gd name="connsiteY88" fmla="*/ 2168348 h 3300741"/>
                <a:gd name="connsiteX89" fmla="*/ 37325 w 3676263"/>
                <a:gd name="connsiteY89" fmla="*/ 2196340 h 3300741"/>
                <a:gd name="connsiteX90" fmla="*/ 74647 w 3676263"/>
                <a:gd name="connsiteY90" fmla="*/ 2252323 h 3300741"/>
                <a:gd name="connsiteX91" fmla="*/ 111969 w 3676263"/>
                <a:gd name="connsiteY91" fmla="*/ 2336299 h 3300741"/>
                <a:gd name="connsiteX92" fmla="*/ 130631 w 3676263"/>
                <a:gd name="connsiteY92" fmla="*/ 2354960 h 3300741"/>
                <a:gd name="connsiteX93" fmla="*/ 149292 w 3676263"/>
                <a:gd name="connsiteY93" fmla="*/ 2382952 h 3300741"/>
                <a:gd name="connsiteX94" fmla="*/ 205276 w 3676263"/>
                <a:gd name="connsiteY94" fmla="*/ 2401613 h 3300741"/>
                <a:gd name="connsiteX95" fmla="*/ 233267 w 3676263"/>
                <a:gd name="connsiteY95" fmla="*/ 2410944 h 3300741"/>
                <a:gd name="connsiteX96" fmla="*/ 251929 w 3676263"/>
                <a:gd name="connsiteY96" fmla="*/ 2429605 h 3300741"/>
                <a:gd name="connsiteX97" fmla="*/ 298582 w 3676263"/>
                <a:gd name="connsiteY97" fmla="*/ 2485588 h 3300741"/>
                <a:gd name="connsiteX98" fmla="*/ 326574 w 3676263"/>
                <a:gd name="connsiteY98" fmla="*/ 2532242 h 3300741"/>
                <a:gd name="connsiteX99" fmla="*/ 335904 w 3676263"/>
                <a:gd name="connsiteY99" fmla="*/ 2560233 h 3300741"/>
                <a:gd name="connsiteX100" fmla="*/ 373227 w 3676263"/>
                <a:gd name="connsiteY100" fmla="*/ 2634878 h 3300741"/>
                <a:gd name="connsiteX101" fmla="*/ 382557 w 3676263"/>
                <a:gd name="connsiteY101" fmla="*/ 2672201 h 3300741"/>
                <a:gd name="connsiteX102" fmla="*/ 410549 w 3676263"/>
                <a:gd name="connsiteY102" fmla="*/ 2690862 h 3300741"/>
                <a:gd name="connsiteX103" fmla="*/ 438541 w 3676263"/>
                <a:gd name="connsiteY103" fmla="*/ 2728184 h 3300741"/>
                <a:gd name="connsiteX104" fmla="*/ 541178 w 3676263"/>
                <a:gd name="connsiteY104" fmla="*/ 2849482 h 3300741"/>
                <a:gd name="connsiteX105" fmla="*/ 606492 w 3676263"/>
                <a:gd name="connsiteY105" fmla="*/ 2914797 h 3300741"/>
                <a:gd name="connsiteX106" fmla="*/ 625153 w 3676263"/>
                <a:gd name="connsiteY106" fmla="*/ 2942788 h 3300741"/>
                <a:gd name="connsiteX107" fmla="*/ 662476 w 3676263"/>
                <a:gd name="connsiteY107" fmla="*/ 2952119 h 3300741"/>
                <a:gd name="connsiteX108" fmla="*/ 690467 w 3676263"/>
                <a:gd name="connsiteY108" fmla="*/ 2970780 h 3300741"/>
                <a:gd name="connsiteX109" fmla="*/ 737120 w 3676263"/>
                <a:gd name="connsiteY109" fmla="*/ 2998772 h 3300741"/>
                <a:gd name="connsiteX110" fmla="*/ 755782 w 3676263"/>
                <a:gd name="connsiteY110" fmla="*/ 3017433 h 3300741"/>
                <a:gd name="connsiteX111" fmla="*/ 821096 w 3676263"/>
                <a:gd name="connsiteY111" fmla="*/ 3045425 h 3300741"/>
                <a:gd name="connsiteX112" fmla="*/ 1026369 w 3676263"/>
                <a:gd name="connsiteY112" fmla="*/ 3054756 h 3300741"/>
                <a:gd name="connsiteX113" fmla="*/ 1054361 w 3676263"/>
                <a:gd name="connsiteY113" fmla="*/ 3064086 h 3300741"/>
                <a:gd name="connsiteX114" fmla="*/ 1129006 w 3676263"/>
                <a:gd name="connsiteY114" fmla="*/ 3082748 h 3300741"/>
                <a:gd name="connsiteX115" fmla="*/ 1184990 w 3676263"/>
                <a:gd name="connsiteY115" fmla="*/ 3101409 h 3300741"/>
                <a:gd name="connsiteX116" fmla="*/ 1212982 w 3676263"/>
                <a:gd name="connsiteY116" fmla="*/ 3110740 h 3300741"/>
                <a:gd name="connsiteX117" fmla="*/ 1250304 w 3676263"/>
                <a:gd name="connsiteY117" fmla="*/ 3120070 h 3300741"/>
                <a:gd name="connsiteX118" fmla="*/ 1296957 w 3676263"/>
                <a:gd name="connsiteY118" fmla="*/ 3129401 h 3300741"/>
                <a:gd name="connsiteX119" fmla="*/ 1427586 w 3676263"/>
                <a:gd name="connsiteY119" fmla="*/ 3157393 h 3300741"/>
                <a:gd name="connsiteX120" fmla="*/ 1548884 w 3676263"/>
                <a:gd name="connsiteY120" fmla="*/ 3213376 h 3300741"/>
                <a:gd name="connsiteX121" fmla="*/ 1614198 w 3676263"/>
                <a:gd name="connsiteY121" fmla="*/ 3222707 h 3300741"/>
                <a:gd name="connsiteX122" fmla="*/ 1670182 w 3676263"/>
                <a:gd name="connsiteY122" fmla="*/ 3241368 h 3300741"/>
                <a:gd name="connsiteX123" fmla="*/ 1698174 w 3676263"/>
                <a:gd name="connsiteY123" fmla="*/ 3260029 h 3300741"/>
                <a:gd name="connsiteX124" fmla="*/ 1735496 w 3676263"/>
                <a:gd name="connsiteY124" fmla="*/ 3269360 h 3300741"/>
                <a:gd name="connsiteX125" fmla="*/ 1866125 w 3676263"/>
                <a:gd name="connsiteY125" fmla="*/ 3297352 h 3300741"/>
                <a:gd name="connsiteX126" fmla="*/ 2267341 w 3676263"/>
                <a:gd name="connsiteY126" fmla="*/ 3278691 h 3300741"/>
                <a:gd name="connsiteX127" fmla="*/ 2295333 w 3676263"/>
                <a:gd name="connsiteY127" fmla="*/ 3269360 h 3300741"/>
                <a:gd name="connsiteX128" fmla="*/ 2313994 w 3676263"/>
                <a:gd name="connsiteY128" fmla="*/ 3241368 h 3300741"/>
                <a:gd name="connsiteX129" fmla="*/ 2341986 w 3676263"/>
                <a:gd name="connsiteY129" fmla="*/ 3213376 h 3300741"/>
                <a:gd name="connsiteX130" fmla="*/ 2369978 w 3676263"/>
                <a:gd name="connsiteY130" fmla="*/ 3166723 h 3300741"/>
                <a:gd name="connsiteX131" fmla="*/ 2379308 w 3676263"/>
                <a:gd name="connsiteY131" fmla="*/ 3138731 h 3300741"/>
                <a:gd name="connsiteX132" fmla="*/ 2453953 w 3676263"/>
                <a:gd name="connsiteY132" fmla="*/ 3073417 h 3300741"/>
                <a:gd name="connsiteX133" fmla="*/ 2472614 w 3676263"/>
                <a:gd name="connsiteY133" fmla="*/ 3045425 h 3300741"/>
                <a:gd name="connsiteX134" fmla="*/ 2491276 w 3676263"/>
                <a:gd name="connsiteY134" fmla="*/ 3026764 h 3300741"/>
                <a:gd name="connsiteX135" fmla="*/ 2547259 w 3676263"/>
                <a:gd name="connsiteY135" fmla="*/ 2914797 h 3300741"/>
                <a:gd name="connsiteX136" fmla="*/ 2631235 w 3676263"/>
                <a:gd name="connsiteY136" fmla="*/ 2849482 h 3300741"/>
                <a:gd name="connsiteX137" fmla="*/ 2696549 w 3676263"/>
                <a:gd name="connsiteY137" fmla="*/ 2802829 h 3300741"/>
                <a:gd name="connsiteX138" fmla="*/ 2780525 w 3676263"/>
                <a:gd name="connsiteY138" fmla="*/ 2728184 h 3300741"/>
                <a:gd name="connsiteX139" fmla="*/ 2808516 w 3676263"/>
                <a:gd name="connsiteY139" fmla="*/ 2718854 h 3300741"/>
                <a:gd name="connsiteX140" fmla="*/ 2855169 w 3676263"/>
                <a:gd name="connsiteY140" fmla="*/ 2690862 h 3300741"/>
                <a:gd name="connsiteX141" fmla="*/ 2873831 w 3676263"/>
                <a:gd name="connsiteY141" fmla="*/ 2672201 h 3300741"/>
                <a:gd name="connsiteX142" fmla="*/ 2995129 w 3676263"/>
                <a:gd name="connsiteY142" fmla="*/ 2653540 h 3300741"/>
                <a:gd name="connsiteX143" fmla="*/ 3097765 w 3676263"/>
                <a:gd name="connsiteY143" fmla="*/ 2625548 h 3300741"/>
                <a:gd name="connsiteX144" fmla="*/ 3135088 w 3676263"/>
                <a:gd name="connsiteY144" fmla="*/ 2616217 h 3300741"/>
                <a:gd name="connsiteX145" fmla="*/ 3200402 w 3676263"/>
                <a:gd name="connsiteY145" fmla="*/ 2578895 h 3300741"/>
                <a:gd name="connsiteX146" fmla="*/ 3237725 w 3676263"/>
                <a:gd name="connsiteY146" fmla="*/ 2541572 h 3300741"/>
                <a:gd name="connsiteX147" fmla="*/ 3265716 w 3676263"/>
                <a:gd name="connsiteY147" fmla="*/ 2522911 h 3300741"/>
                <a:gd name="connsiteX148" fmla="*/ 3284378 w 3676263"/>
                <a:gd name="connsiteY148" fmla="*/ 2494919 h 3300741"/>
                <a:gd name="connsiteX149" fmla="*/ 3349692 w 3676263"/>
                <a:gd name="connsiteY149" fmla="*/ 2466927 h 3300741"/>
                <a:gd name="connsiteX150" fmla="*/ 3424337 w 3676263"/>
                <a:gd name="connsiteY150" fmla="*/ 2420274 h 3300741"/>
                <a:gd name="connsiteX151" fmla="*/ 3442998 w 3676263"/>
                <a:gd name="connsiteY151" fmla="*/ 2392282 h 3300741"/>
                <a:gd name="connsiteX152" fmla="*/ 3470990 w 3676263"/>
                <a:gd name="connsiteY152" fmla="*/ 2373621 h 3300741"/>
                <a:gd name="connsiteX153" fmla="*/ 3545635 w 3676263"/>
                <a:gd name="connsiteY153" fmla="*/ 2326968 h 3300741"/>
                <a:gd name="connsiteX154" fmla="*/ 3582957 w 3676263"/>
                <a:gd name="connsiteY154" fmla="*/ 2270984 h 3300741"/>
                <a:gd name="connsiteX155" fmla="*/ 3601618 w 3676263"/>
                <a:gd name="connsiteY155" fmla="*/ 2242993 h 3300741"/>
                <a:gd name="connsiteX156" fmla="*/ 3620280 w 3676263"/>
                <a:gd name="connsiteY156" fmla="*/ 2187009 h 3300741"/>
                <a:gd name="connsiteX157" fmla="*/ 3629610 w 3676263"/>
                <a:gd name="connsiteY157" fmla="*/ 1907091 h 3300741"/>
                <a:gd name="connsiteX158" fmla="*/ 3638941 w 3676263"/>
                <a:gd name="connsiteY158" fmla="*/ 1580519 h 3300741"/>
                <a:gd name="connsiteX159" fmla="*/ 3648271 w 3676263"/>
                <a:gd name="connsiteY159" fmla="*/ 1515205 h 3300741"/>
                <a:gd name="connsiteX160" fmla="*/ 3657602 w 3676263"/>
                <a:gd name="connsiteY160" fmla="*/ 1403237 h 3300741"/>
                <a:gd name="connsiteX161" fmla="*/ 3648271 w 3676263"/>
                <a:gd name="connsiteY161" fmla="*/ 1356584 h 3300741"/>
                <a:gd name="connsiteX162" fmla="*/ 3620280 w 3676263"/>
                <a:gd name="connsiteY162" fmla="*/ 1337923 h 3300741"/>
                <a:gd name="connsiteX163" fmla="*/ 3592288 w 3676263"/>
                <a:gd name="connsiteY163" fmla="*/ 1309931 h 330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3676263" h="3300741">
                  <a:moveTo>
                    <a:pt x="3676263" y="1328593"/>
                  </a:moveTo>
                  <a:cubicBezTo>
                    <a:pt x="3482276" y="1212200"/>
                    <a:pt x="3722145" y="1351534"/>
                    <a:pt x="3601618" y="1291270"/>
                  </a:cubicBezTo>
                  <a:cubicBezTo>
                    <a:pt x="3578470" y="1279696"/>
                    <a:pt x="3572840" y="1265154"/>
                    <a:pt x="3545635" y="1263278"/>
                  </a:cubicBezTo>
                  <a:cubicBezTo>
                    <a:pt x="3464902" y="1257710"/>
                    <a:pt x="3383904" y="1257058"/>
                    <a:pt x="3303039" y="1253948"/>
                  </a:cubicBezTo>
                  <a:cubicBezTo>
                    <a:pt x="3251720" y="1202626"/>
                    <a:pt x="3327301" y="1271810"/>
                    <a:pt x="3247055" y="1225956"/>
                  </a:cubicBezTo>
                  <a:cubicBezTo>
                    <a:pt x="3235598" y="1219409"/>
                    <a:pt x="3229200" y="1206412"/>
                    <a:pt x="3219063" y="1197964"/>
                  </a:cubicBezTo>
                  <a:cubicBezTo>
                    <a:pt x="3210448" y="1190785"/>
                    <a:pt x="3200402" y="1185523"/>
                    <a:pt x="3191071" y="1179303"/>
                  </a:cubicBezTo>
                  <a:cubicBezTo>
                    <a:pt x="3141308" y="1104658"/>
                    <a:pt x="3206622" y="1194854"/>
                    <a:pt x="3144418" y="1132650"/>
                  </a:cubicBezTo>
                  <a:cubicBezTo>
                    <a:pt x="3136489" y="1124721"/>
                    <a:pt x="3134514" y="1111663"/>
                    <a:pt x="3125757" y="1104658"/>
                  </a:cubicBezTo>
                  <a:cubicBezTo>
                    <a:pt x="3118077" y="1098514"/>
                    <a:pt x="3106562" y="1099726"/>
                    <a:pt x="3097765" y="1095327"/>
                  </a:cubicBezTo>
                  <a:cubicBezTo>
                    <a:pt x="3087735" y="1090312"/>
                    <a:pt x="3079104" y="1082886"/>
                    <a:pt x="3069774" y="1076666"/>
                  </a:cubicBezTo>
                  <a:cubicBezTo>
                    <a:pt x="3051113" y="1079776"/>
                    <a:pt x="3030216" y="1076611"/>
                    <a:pt x="3013790" y="1085997"/>
                  </a:cubicBezTo>
                  <a:cubicBezTo>
                    <a:pt x="3005251" y="1090876"/>
                    <a:pt x="3009519" y="1105554"/>
                    <a:pt x="3004459" y="1113988"/>
                  </a:cubicBezTo>
                  <a:cubicBezTo>
                    <a:pt x="2999933" y="1121531"/>
                    <a:pt x="2992018" y="1126429"/>
                    <a:pt x="2985798" y="1132650"/>
                  </a:cubicBezTo>
                  <a:cubicBezTo>
                    <a:pt x="2982688" y="1141981"/>
                    <a:pt x="2984470" y="1154925"/>
                    <a:pt x="2976467" y="1160642"/>
                  </a:cubicBezTo>
                  <a:cubicBezTo>
                    <a:pt x="2960461" y="1172075"/>
                    <a:pt x="2939145" y="1173083"/>
                    <a:pt x="2920484" y="1179303"/>
                  </a:cubicBezTo>
                  <a:cubicBezTo>
                    <a:pt x="2836357" y="1207345"/>
                    <a:pt x="2902285" y="1188118"/>
                    <a:pt x="2715210" y="1197964"/>
                  </a:cubicBezTo>
                  <a:cubicBezTo>
                    <a:pt x="2634345" y="1194854"/>
                    <a:pt x="2552726" y="1200077"/>
                    <a:pt x="2472614" y="1188633"/>
                  </a:cubicBezTo>
                  <a:cubicBezTo>
                    <a:pt x="2461513" y="1187047"/>
                    <a:pt x="2458507" y="1170889"/>
                    <a:pt x="2453953" y="1160642"/>
                  </a:cubicBezTo>
                  <a:cubicBezTo>
                    <a:pt x="2445964" y="1142667"/>
                    <a:pt x="2435292" y="1104658"/>
                    <a:pt x="2435292" y="1104658"/>
                  </a:cubicBezTo>
                  <a:cubicBezTo>
                    <a:pt x="2438402" y="1033123"/>
                    <a:pt x="2437255" y="961276"/>
                    <a:pt x="2444623" y="890054"/>
                  </a:cubicBezTo>
                  <a:cubicBezTo>
                    <a:pt x="2446647" y="870488"/>
                    <a:pt x="2457064" y="852731"/>
                    <a:pt x="2463284" y="834070"/>
                  </a:cubicBezTo>
                  <a:lnTo>
                    <a:pt x="2472614" y="806078"/>
                  </a:lnTo>
                  <a:lnTo>
                    <a:pt x="2481945" y="778086"/>
                  </a:lnTo>
                  <a:cubicBezTo>
                    <a:pt x="2477508" y="729276"/>
                    <a:pt x="2476429" y="676996"/>
                    <a:pt x="2463284" y="628797"/>
                  </a:cubicBezTo>
                  <a:cubicBezTo>
                    <a:pt x="2458108" y="609819"/>
                    <a:pt x="2450843" y="591474"/>
                    <a:pt x="2444623" y="572813"/>
                  </a:cubicBezTo>
                  <a:cubicBezTo>
                    <a:pt x="2437035" y="550048"/>
                    <a:pt x="2434717" y="534915"/>
                    <a:pt x="2416631" y="516829"/>
                  </a:cubicBezTo>
                  <a:cubicBezTo>
                    <a:pt x="2408702" y="508900"/>
                    <a:pt x="2397970" y="504388"/>
                    <a:pt x="2388639" y="498168"/>
                  </a:cubicBezTo>
                  <a:cubicBezTo>
                    <a:pt x="2382419" y="488837"/>
                    <a:pt x="2376983" y="478933"/>
                    <a:pt x="2369978" y="470176"/>
                  </a:cubicBezTo>
                  <a:cubicBezTo>
                    <a:pt x="2364482" y="463307"/>
                    <a:pt x="2355842" y="459058"/>
                    <a:pt x="2351316" y="451515"/>
                  </a:cubicBezTo>
                  <a:cubicBezTo>
                    <a:pt x="2346256" y="443081"/>
                    <a:pt x="2346384" y="432320"/>
                    <a:pt x="2341986" y="423523"/>
                  </a:cubicBezTo>
                  <a:cubicBezTo>
                    <a:pt x="2330215" y="399981"/>
                    <a:pt x="2322021" y="394228"/>
                    <a:pt x="2304663" y="376870"/>
                  </a:cubicBezTo>
                  <a:cubicBezTo>
                    <a:pt x="2298443" y="364429"/>
                    <a:pt x="2293717" y="351121"/>
                    <a:pt x="2286002" y="339548"/>
                  </a:cubicBezTo>
                  <a:cubicBezTo>
                    <a:pt x="2281122" y="332228"/>
                    <a:pt x="2272836" y="327755"/>
                    <a:pt x="2267341" y="320886"/>
                  </a:cubicBezTo>
                  <a:cubicBezTo>
                    <a:pt x="2260336" y="312130"/>
                    <a:pt x="2254900" y="302225"/>
                    <a:pt x="2248680" y="292895"/>
                  </a:cubicBezTo>
                  <a:cubicBezTo>
                    <a:pt x="2243464" y="272033"/>
                    <a:pt x="2229773" y="213216"/>
                    <a:pt x="2220688" y="199588"/>
                  </a:cubicBezTo>
                  <a:cubicBezTo>
                    <a:pt x="2214468" y="190258"/>
                    <a:pt x="2207042" y="181627"/>
                    <a:pt x="2202027" y="171597"/>
                  </a:cubicBezTo>
                  <a:cubicBezTo>
                    <a:pt x="2197628" y="162800"/>
                    <a:pt x="2198840" y="151285"/>
                    <a:pt x="2192696" y="143605"/>
                  </a:cubicBezTo>
                  <a:cubicBezTo>
                    <a:pt x="2185691" y="134848"/>
                    <a:pt x="2173461" y="131949"/>
                    <a:pt x="2164704" y="124944"/>
                  </a:cubicBezTo>
                  <a:cubicBezTo>
                    <a:pt x="2157835" y="119448"/>
                    <a:pt x="2151538" y="113151"/>
                    <a:pt x="2146043" y="106282"/>
                  </a:cubicBezTo>
                  <a:cubicBezTo>
                    <a:pt x="2139038" y="97526"/>
                    <a:pt x="2134387" y="87047"/>
                    <a:pt x="2127382" y="78291"/>
                  </a:cubicBezTo>
                  <a:cubicBezTo>
                    <a:pt x="2112187" y="59297"/>
                    <a:pt x="2101514" y="54825"/>
                    <a:pt x="2080729" y="40968"/>
                  </a:cubicBezTo>
                  <a:cubicBezTo>
                    <a:pt x="2074508" y="31637"/>
                    <a:pt x="2073195" y="14367"/>
                    <a:pt x="2062067" y="12976"/>
                  </a:cubicBezTo>
                  <a:cubicBezTo>
                    <a:pt x="1829929" y="-16041"/>
                    <a:pt x="1990964" y="8149"/>
                    <a:pt x="1903447" y="40968"/>
                  </a:cubicBezTo>
                  <a:cubicBezTo>
                    <a:pt x="1886650" y="47267"/>
                    <a:pt x="1801185" y="58243"/>
                    <a:pt x="1791480" y="59629"/>
                  </a:cubicBezTo>
                  <a:cubicBezTo>
                    <a:pt x="1782149" y="62739"/>
                    <a:pt x="1771672" y="63504"/>
                    <a:pt x="1763488" y="68960"/>
                  </a:cubicBezTo>
                  <a:cubicBezTo>
                    <a:pt x="1752509" y="76280"/>
                    <a:pt x="1745633" y="88504"/>
                    <a:pt x="1735496" y="96952"/>
                  </a:cubicBezTo>
                  <a:cubicBezTo>
                    <a:pt x="1726881" y="104131"/>
                    <a:pt x="1716835" y="109393"/>
                    <a:pt x="1707504" y="115613"/>
                  </a:cubicBezTo>
                  <a:cubicBezTo>
                    <a:pt x="1704394" y="124944"/>
                    <a:pt x="1704075" y="135737"/>
                    <a:pt x="1698174" y="143605"/>
                  </a:cubicBezTo>
                  <a:cubicBezTo>
                    <a:pt x="1624936" y="241256"/>
                    <a:pt x="1683721" y="150131"/>
                    <a:pt x="1595537" y="208919"/>
                  </a:cubicBezTo>
                  <a:cubicBezTo>
                    <a:pt x="1559361" y="233036"/>
                    <a:pt x="1578184" y="224034"/>
                    <a:pt x="1539553" y="236911"/>
                  </a:cubicBezTo>
                  <a:cubicBezTo>
                    <a:pt x="1489790" y="311556"/>
                    <a:pt x="1555104" y="221360"/>
                    <a:pt x="1492900" y="283564"/>
                  </a:cubicBezTo>
                  <a:cubicBezTo>
                    <a:pt x="1430696" y="345768"/>
                    <a:pt x="1520892" y="280454"/>
                    <a:pt x="1446247" y="330217"/>
                  </a:cubicBezTo>
                  <a:cubicBezTo>
                    <a:pt x="1435361" y="346546"/>
                    <a:pt x="1422921" y="372982"/>
                    <a:pt x="1399594" y="376870"/>
                  </a:cubicBezTo>
                  <a:cubicBezTo>
                    <a:pt x="1389893" y="378487"/>
                    <a:pt x="1380933" y="370650"/>
                    <a:pt x="1371602" y="367540"/>
                  </a:cubicBezTo>
                  <a:cubicBezTo>
                    <a:pt x="1326536" y="322471"/>
                    <a:pt x="1381373" y="379751"/>
                    <a:pt x="1334280" y="320886"/>
                  </a:cubicBezTo>
                  <a:cubicBezTo>
                    <a:pt x="1328784" y="314017"/>
                    <a:pt x="1321114" y="309094"/>
                    <a:pt x="1315618" y="302225"/>
                  </a:cubicBezTo>
                  <a:cubicBezTo>
                    <a:pt x="1308613" y="293468"/>
                    <a:pt x="1304136" y="282848"/>
                    <a:pt x="1296957" y="274233"/>
                  </a:cubicBezTo>
                  <a:cubicBezTo>
                    <a:pt x="1288510" y="264096"/>
                    <a:pt x="1277412" y="256379"/>
                    <a:pt x="1268965" y="246242"/>
                  </a:cubicBezTo>
                  <a:cubicBezTo>
                    <a:pt x="1261786" y="237627"/>
                    <a:pt x="1258743" y="225635"/>
                    <a:pt x="1250304" y="218250"/>
                  </a:cubicBezTo>
                  <a:cubicBezTo>
                    <a:pt x="1233425" y="203481"/>
                    <a:pt x="1212981" y="193368"/>
                    <a:pt x="1194320" y="180927"/>
                  </a:cubicBezTo>
                  <a:cubicBezTo>
                    <a:pt x="1184990" y="174707"/>
                    <a:pt x="1174259" y="170195"/>
                    <a:pt x="1166329" y="162266"/>
                  </a:cubicBezTo>
                  <a:cubicBezTo>
                    <a:pt x="1160108" y="156046"/>
                    <a:pt x="1155210" y="148131"/>
                    <a:pt x="1147667" y="143605"/>
                  </a:cubicBezTo>
                  <a:cubicBezTo>
                    <a:pt x="1139233" y="138545"/>
                    <a:pt x="1129451" y="135360"/>
                    <a:pt x="1119676" y="134274"/>
                  </a:cubicBezTo>
                  <a:cubicBezTo>
                    <a:pt x="1073205" y="129111"/>
                    <a:pt x="1026369" y="128054"/>
                    <a:pt x="979716" y="124944"/>
                  </a:cubicBezTo>
                  <a:lnTo>
                    <a:pt x="923733" y="106282"/>
                  </a:lnTo>
                  <a:cubicBezTo>
                    <a:pt x="914402" y="103172"/>
                    <a:pt x="905385" y="98881"/>
                    <a:pt x="895741" y="96952"/>
                  </a:cubicBezTo>
                  <a:lnTo>
                    <a:pt x="849088" y="87621"/>
                  </a:lnTo>
                  <a:cubicBezTo>
                    <a:pt x="802435" y="90731"/>
                    <a:pt x="755629" y="92057"/>
                    <a:pt x="709129" y="96952"/>
                  </a:cubicBezTo>
                  <a:cubicBezTo>
                    <a:pt x="688511" y="99122"/>
                    <a:pt x="629076" y="120526"/>
                    <a:pt x="615823" y="124944"/>
                  </a:cubicBezTo>
                  <a:cubicBezTo>
                    <a:pt x="606492" y="128054"/>
                    <a:pt x="597533" y="132657"/>
                    <a:pt x="587831" y="134274"/>
                  </a:cubicBezTo>
                  <a:lnTo>
                    <a:pt x="475863" y="152935"/>
                  </a:lnTo>
                  <a:cubicBezTo>
                    <a:pt x="466532" y="156045"/>
                    <a:pt x="455551" y="156122"/>
                    <a:pt x="447871" y="162266"/>
                  </a:cubicBezTo>
                  <a:cubicBezTo>
                    <a:pt x="393442" y="205810"/>
                    <a:pt x="485195" y="190256"/>
                    <a:pt x="373227" y="227580"/>
                  </a:cubicBezTo>
                  <a:lnTo>
                    <a:pt x="317243" y="246242"/>
                  </a:lnTo>
                  <a:cubicBezTo>
                    <a:pt x="298570" y="264915"/>
                    <a:pt x="275865" y="290257"/>
                    <a:pt x="251929" y="302225"/>
                  </a:cubicBezTo>
                  <a:cubicBezTo>
                    <a:pt x="240459" y="307960"/>
                    <a:pt x="227047" y="308446"/>
                    <a:pt x="214606" y="311556"/>
                  </a:cubicBezTo>
                  <a:cubicBezTo>
                    <a:pt x="205275" y="320887"/>
                    <a:pt x="194284" y="328810"/>
                    <a:pt x="186614" y="339548"/>
                  </a:cubicBezTo>
                  <a:cubicBezTo>
                    <a:pt x="178529" y="350866"/>
                    <a:pt x="176857" y="366185"/>
                    <a:pt x="167953" y="376870"/>
                  </a:cubicBezTo>
                  <a:cubicBezTo>
                    <a:pt x="160774" y="385485"/>
                    <a:pt x="149292" y="389311"/>
                    <a:pt x="139961" y="395531"/>
                  </a:cubicBezTo>
                  <a:cubicBezTo>
                    <a:pt x="136851" y="404862"/>
                    <a:pt x="133016" y="413981"/>
                    <a:pt x="130631" y="423523"/>
                  </a:cubicBezTo>
                  <a:cubicBezTo>
                    <a:pt x="111389" y="500493"/>
                    <a:pt x="131127" y="440444"/>
                    <a:pt x="111969" y="507499"/>
                  </a:cubicBezTo>
                  <a:cubicBezTo>
                    <a:pt x="109267" y="516956"/>
                    <a:pt x="108783" y="527811"/>
                    <a:pt x="102639" y="535491"/>
                  </a:cubicBezTo>
                  <a:cubicBezTo>
                    <a:pt x="95634" y="544248"/>
                    <a:pt x="82577" y="546223"/>
                    <a:pt x="74647" y="554152"/>
                  </a:cubicBezTo>
                  <a:cubicBezTo>
                    <a:pt x="63651" y="565148"/>
                    <a:pt x="55986" y="579033"/>
                    <a:pt x="46655" y="591474"/>
                  </a:cubicBezTo>
                  <a:lnTo>
                    <a:pt x="18663" y="675450"/>
                  </a:lnTo>
                  <a:lnTo>
                    <a:pt x="9333" y="703442"/>
                  </a:lnTo>
                  <a:cubicBezTo>
                    <a:pt x="5574" y="1056760"/>
                    <a:pt x="-9645" y="1676508"/>
                    <a:pt x="9333" y="2075042"/>
                  </a:cubicBezTo>
                  <a:cubicBezTo>
                    <a:pt x="10842" y="2106724"/>
                    <a:pt x="17964" y="2138258"/>
                    <a:pt x="27994" y="2168348"/>
                  </a:cubicBezTo>
                  <a:cubicBezTo>
                    <a:pt x="31104" y="2177679"/>
                    <a:pt x="32548" y="2187742"/>
                    <a:pt x="37325" y="2196340"/>
                  </a:cubicBezTo>
                  <a:cubicBezTo>
                    <a:pt x="48217" y="2215945"/>
                    <a:pt x="67555" y="2231046"/>
                    <a:pt x="74647" y="2252323"/>
                  </a:cubicBezTo>
                  <a:cubicBezTo>
                    <a:pt x="89443" y="2296711"/>
                    <a:pt x="86622" y="2304616"/>
                    <a:pt x="111969" y="2336299"/>
                  </a:cubicBezTo>
                  <a:cubicBezTo>
                    <a:pt x="117465" y="2343168"/>
                    <a:pt x="125135" y="2348091"/>
                    <a:pt x="130631" y="2354960"/>
                  </a:cubicBezTo>
                  <a:cubicBezTo>
                    <a:pt x="137636" y="2363717"/>
                    <a:pt x="139783" y="2377009"/>
                    <a:pt x="149292" y="2382952"/>
                  </a:cubicBezTo>
                  <a:cubicBezTo>
                    <a:pt x="165973" y="2393377"/>
                    <a:pt x="186615" y="2395392"/>
                    <a:pt x="205276" y="2401613"/>
                  </a:cubicBezTo>
                  <a:lnTo>
                    <a:pt x="233267" y="2410944"/>
                  </a:lnTo>
                  <a:cubicBezTo>
                    <a:pt x="239488" y="2417164"/>
                    <a:pt x="246297" y="2422847"/>
                    <a:pt x="251929" y="2429605"/>
                  </a:cubicBezTo>
                  <a:cubicBezTo>
                    <a:pt x="307379" y="2496145"/>
                    <a:pt x="256376" y="2443384"/>
                    <a:pt x="298582" y="2485588"/>
                  </a:cubicBezTo>
                  <a:cubicBezTo>
                    <a:pt x="325011" y="2564880"/>
                    <a:pt x="288151" y="2468205"/>
                    <a:pt x="326574" y="2532242"/>
                  </a:cubicBezTo>
                  <a:cubicBezTo>
                    <a:pt x="331634" y="2540675"/>
                    <a:pt x="331834" y="2551280"/>
                    <a:pt x="335904" y="2560233"/>
                  </a:cubicBezTo>
                  <a:cubicBezTo>
                    <a:pt x="347415" y="2585558"/>
                    <a:pt x="373227" y="2634878"/>
                    <a:pt x="373227" y="2634878"/>
                  </a:cubicBezTo>
                  <a:cubicBezTo>
                    <a:pt x="376337" y="2647319"/>
                    <a:pt x="375444" y="2661531"/>
                    <a:pt x="382557" y="2672201"/>
                  </a:cubicBezTo>
                  <a:cubicBezTo>
                    <a:pt x="388777" y="2681532"/>
                    <a:pt x="402619" y="2682933"/>
                    <a:pt x="410549" y="2690862"/>
                  </a:cubicBezTo>
                  <a:cubicBezTo>
                    <a:pt x="421545" y="2701858"/>
                    <a:pt x="429210" y="2715743"/>
                    <a:pt x="438541" y="2728184"/>
                  </a:cubicBezTo>
                  <a:cubicBezTo>
                    <a:pt x="464982" y="2807513"/>
                    <a:pt x="426594" y="2706250"/>
                    <a:pt x="541178" y="2849482"/>
                  </a:cubicBezTo>
                  <a:cubicBezTo>
                    <a:pt x="585505" y="2904892"/>
                    <a:pt x="561930" y="2885088"/>
                    <a:pt x="606492" y="2914797"/>
                  </a:cubicBezTo>
                  <a:cubicBezTo>
                    <a:pt x="612712" y="2924127"/>
                    <a:pt x="615823" y="2936568"/>
                    <a:pt x="625153" y="2942788"/>
                  </a:cubicBezTo>
                  <a:cubicBezTo>
                    <a:pt x="635823" y="2949901"/>
                    <a:pt x="650689" y="2947067"/>
                    <a:pt x="662476" y="2952119"/>
                  </a:cubicBezTo>
                  <a:cubicBezTo>
                    <a:pt x="672783" y="2956536"/>
                    <a:pt x="680958" y="2964837"/>
                    <a:pt x="690467" y="2970780"/>
                  </a:cubicBezTo>
                  <a:cubicBezTo>
                    <a:pt x="705846" y="2980392"/>
                    <a:pt x="722363" y="2988231"/>
                    <a:pt x="737120" y="2998772"/>
                  </a:cubicBezTo>
                  <a:cubicBezTo>
                    <a:pt x="744279" y="3003885"/>
                    <a:pt x="748462" y="3012553"/>
                    <a:pt x="755782" y="3017433"/>
                  </a:cubicBezTo>
                  <a:cubicBezTo>
                    <a:pt x="763651" y="3022679"/>
                    <a:pt x="806955" y="3044294"/>
                    <a:pt x="821096" y="3045425"/>
                  </a:cubicBezTo>
                  <a:cubicBezTo>
                    <a:pt x="889373" y="3050887"/>
                    <a:pt x="957945" y="3051646"/>
                    <a:pt x="1026369" y="3054756"/>
                  </a:cubicBezTo>
                  <a:cubicBezTo>
                    <a:pt x="1035700" y="3057866"/>
                    <a:pt x="1044872" y="3061498"/>
                    <a:pt x="1054361" y="3064086"/>
                  </a:cubicBezTo>
                  <a:cubicBezTo>
                    <a:pt x="1079105" y="3070834"/>
                    <a:pt x="1104675" y="3074638"/>
                    <a:pt x="1129006" y="3082748"/>
                  </a:cubicBezTo>
                  <a:lnTo>
                    <a:pt x="1184990" y="3101409"/>
                  </a:lnTo>
                  <a:cubicBezTo>
                    <a:pt x="1194321" y="3104519"/>
                    <a:pt x="1203440" y="3108355"/>
                    <a:pt x="1212982" y="3110740"/>
                  </a:cubicBezTo>
                  <a:cubicBezTo>
                    <a:pt x="1225423" y="3113850"/>
                    <a:pt x="1237786" y="3117288"/>
                    <a:pt x="1250304" y="3120070"/>
                  </a:cubicBezTo>
                  <a:cubicBezTo>
                    <a:pt x="1265785" y="3123510"/>
                    <a:pt x="1281657" y="3125228"/>
                    <a:pt x="1296957" y="3129401"/>
                  </a:cubicBezTo>
                  <a:cubicBezTo>
                    <a:pt x="1409454" y="3160082"/>
                    <a:pt x="1291707" y="3140407"/>
                    <a:pt x="1427586" y="3157393"/>
                  </a:cubicBezTo>
                  <a:cubicBezTo>
                    <a:pt x="1444981" y="3166090"/>
                    <a:pt x="1519891" y="3206128"/>
                    <a:pt x="1548884" y="3213376"/>
                  </a:cubicBezTo>
                  <a:cubicBezTo>
                    <a:pt x="1570220" y="3218710"/>
                    <a:pt x="1592427" y="3219597"/>
                    <a:pt x="1614198" y="3222707"/>
                  </a:cubicBezTo>
                  <a:cubicBezTo>
                    <a:pt x="1632859" y="3228927"/>
                    <a:pt x="1653815" y="3230457"/>
                    <a:pt x="1670182" y="3241368"/>
                  </a:cubicBezTo>
                  <a:cubicBezTo>
                    <a:pt x="1679513" y="3247588"/>
                    <a:pt x="1687867" y="3255612"/>
                    <a:pt x="1698174" y="3260029"/>
                  </a:cubicBezTo>
                  <a:cubicBezTo>
                    <a:pt x="1709961" y="3265081"/>
                    <a:pt x="1723213" y="3265675"/>
                    <a:pt x="1735496" y="3269360"/>
                  </a:cubicBezTo>
                  <a:cubicBezTo>
                    <a:pt x="1830460" y="3297849"/>
                    <a:pt x="1752596" y="3283160"/>
                    <a:pt x="1866125" y="3297352"/>
                  </a:cubicBezTo>
                  <a:cubicBezTo>
                    <a:pt x="2041307" y="3292860"/>
                    <a:pt x="2133602" y="3316901"/>
                    <a:pt x="2267341" y="3278691"/>
                  </a:cubicBezTo>
                  <a:cubicBezTo>
                    <a:pt x="2276798" y="3275989"/>
                    <a:pt x="2286002" y="3272470"/>
                    <a:pt x="2295333" y="3269360"/>
                  </a:cubicBezTo>
                  <a:cubicBezTo>
                    <a:pt x="2301553" y="3260029"/>
                    <a:pt x="2306815" y="3249983"/>
                    <a:pt x="2313994" y="3241368"/>
                  </a:cubicBezTo>
                  <a:cubicBezTo>
                    <a:pt x="2322442" y="3231231"/>
                    <a:pt x="2334667" y="3224355"/>
                    <a:pt x="2341986" y="3213376"/>
                  </a:cubicBezTo>
                  <a:cubicBezTo>
                    <a:pt x="2390432" y="3140706"/>
                    <a:pt x="2311863" y="3224835"/>
                    <a:pt x="2369978" y="3166723"/>
                  </a:cubicBezTo>
                  <a:cubicBezTo>
                    <a:pt x="2373088" y="3157392"/>
                    <a:pt x="2373407" y="3146599"/>
                    <a:pt x="2379308" y="3138731"/>
                  </a:cubicBezTo>
                  <a:cubicBezTo>
                    <a:pt x="2406599" y="3102343"/>
                    <a:pt x="2421578" y="3095000"/>
                    <a:pt x="2453953" y="3073417"/>
                  </a:cubicBezTo>
                  <a:cubicBezTo>
                    <a:pt x="2460173" y="3064086"/>
                    <a:pt x="2465609" y="3054182"/>
                    <a:pt x="2472614" y="3045425"/>
                  </a:cubicBezTo>
                  <a:cubicBezTo>
                    <a:pt x="2478110" y="3038556"/>
                    <a:pt x="2487342" y="3034632"/>
                    <a:pt x="2491276" y="3026764"/>
                  </a:cubicBezTo>
                  <a:cubicBezTo>
                    <a:pt x="2521632" y="2966052"/>
                    <a:pt x="2493777" y="2968279"/>
                    <a:pt x="2547259" y="2914797"/>
                  </a:cubicBezTo>
                  <a:cubicBezTo>
                    <a:pt x="2645323" y="2816733"/>
                    <a:pt x="2520104" y="2935918"/>
                    <a:pt x="2631235" y="2849482"/>
                  </a:cubicBezTo>
                  <a:cubicBezTo>
                    <a:pt x="2697650" y="2797825"/>
                    <a:pt x="2639490" y="2821849"/>
                    <a:pt x="2696549" y="2802829"/>
                  </a:cubicBezTo>
                  <a:cubicBezTo>
                    <a:pt x="2721274" y="2778105"/>
                    <a:pt x="2747227" y="2744833"/>
                    <a:pt x="2780525" y="2728184"/>
                  </a:cubicBezTo>
                  <a:cubicBezTo>
                    <a:pt x="2789322" y="2723786"/>
                    <a:pt x="2799186" y="2721964"/>
                    <a:pt x="2808516" y="2718854"/>
                  </a:cubicBezTo>
                  <a:cubicBezTo>
                    <a:pt x="2855802" y="2671571"/>
                    <a:pt x="2794606" y="2727200"/>
                    <a:pt x="2855169" y="2690862"/>
                  </a:cubicBezTo>
                  <a:cubicBezTo>
                    <a:pt x="2862712" y="2686336"/>
                    <a:pt x="2865745" y="2675666"/>
                    <a:pt x="2873831" y="2672201"/>
                  </a:cubicBezTo>
                  <a:cubicBezTo>
                    <a:pt x="2891806" y="2664498"/>
                    <a:pt x="2988969" y="2654488"/>
                    <a:pt x="2995129" y="2653540"/>
                  </a:cubicBezTo>
                  <a:cubicBezTo>
                    <a:pt x="3079036" y="2640631"/>
                    <a:pt x="3004454" y="2648876"/>
                    <a:pt x="3097765" y="2625548"/>
                  </a:cubicBezTo>
                  <a:lnTo>
                    <a:pt x="3135088" y="2616217"/>
                  </a:lnTo>
                  <a:cubicBezTo>
                    <a:pt x="3223727" y="2527578"/>
                    <a:pt x="3100153" y="2641550"/>
                    <a:pt x="3200402" y="2578895"/>
                  </a:cubicBezTo>
                  <a:cubicBezTo>
                    <a:pt x="3215322" y="2569570"/>
                    <a:pt x="3223086" y="2551332"/>
                    <a:pt x="3237725" y="2541572"/>
                  </a:cubicBezTo>
                  <a:lnTo>
                    <a:pt x="3265716" y="2522911"/>
                  </a:lnTo>
                  <a:cubicBezTo>
                    <a:pt x="3271937" y="2513580"/>
                    <a:pt x="3276448" y="2502849"/>
                    <a:pt x="3284378" y="2494919"/>
                  </a:cubicBezTo>
                  <a:cubicBezTo>
                    <a:pt x="3305857" y="2473440"/>
                    <a:pt x="3321140" y="2474065"/>
                    <a:pt x="3349692" y="2466927"/>
                  </a:cubicBezTo>
                  <a:cubicBezTo>
                    <a:pt x="3374574" y="2451376"/>
                    <a:pt x="3408061" y="2444688"/>
                    <a:pt x="3424337" y="2420274"/>
                  </a:cubicBezTo>
                  <a:cubicBezTo>
                    <a:pt x="3430557" y="2410943"/>
                    <a:pt x="3435069" y="2400211"/>
                    <a:pt x="3442998" y="2392282"/>
                  </a:cubicBezTo>
                  <a:cubicBezTo>
                    <a:pt x="3450927" y="2384353"/>
                    <a:pt x="3461865" y="2380139"/>
                    <a:pt x="3470990" y="2373621"/>
                  </a:cubicBezTo>
                  <a:cubicBezTo>
                    <a:pt x="3527516" y="2333245"/>
                    <a:pt x="3487178" y="2356195"/>
                    <a:pt x="3545635" y="2326968"/>
                  </a:cubicBezTo>
                  <a:lnTo>
                    <a:pt x="3582957" y="2270984"/>
                  </a:lnTo>
                  <a:cubicBezTo>
                    <a:pt x="3589177" y="2261654"/>
                    <a:pt x="3598072" y="2253631"/>
                    <a:pt x="3601618" y="2242993"/>
                  </a:cubicBezTo>
                  <a:lnTo>
                    <a:pt x="3620280" y="2187009"/>
                  </a:lnTo>
                  <a:cubicBezTo>
                    <a:pt x="3623390" y="2093703"/>
                    <a:pt x="3626739" y="2000405"/>
                    <a:pt x="3629610" y="1907091"/>
                  </a:cubicBezTo>
                  <a:cubicBezTo>
                    <a:pt x="3632959" y="1798241"/>
                    <a:pt x="3633761" y="1689298"/>
                    <a:pt x="3638941" y="1580519"/>
                  </a:cubicBezTo>
                  <a:cubicBezTo>
                    <a:pt x="3639987" y="1558552"/>
                    <a:pt x="3645969" y="1537077"/>
                    <a:pt x="3648271" y="1515205"/>
                  </a:cubicBezTo>
                  <a:cubicBezTo>
                    <a:pt x="3652192" y="1477959"/>
                    <a:pt x="3654492" y="1440560"/>
                    <a:pt x="3657602" y="1403237"/>
                  </a:cubicBezTo>
                  <a:cubicBezTo>
                    <a:pt x="3654492" y="1387686"/>
                    <a:pt x="3656139" y="1370353"/>
                    <a:pt x="3648271" y="1356584"/>
                  </a:cubicBezTo>
                  <a:cubicBezTo>
                    <a:pt x="3642707" y="1346848"/>
                    <a:pt x="3629036" y="1344928"/>
                    <a:pt x="3620280" y="1337923"/>
                  </a:cubicBezTo>
                  <a:cubicBezTo>
                    <a:pt x="3620263" y="1337909"/>
                    <a:pt x="3596961" y="1314605"/>
                    <a:pt x="3592288" y="130993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42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7649" y="188640"/>
            <a:ext cx="6149483" cy="6048672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3903306" y="615820"/>
            <a:ext cx="3806890" cy="5271796"/>
            <a:chOff x="2379306" y="615820"/>
            <a:chExt cx="3806890" cy="5271796"/>
          </a:xfrm>
        </p:grpSpPr>
        <p:sp>
          <p:nvSpPr>
            <p:cNvPr id="6" name="フリーフォーム 5"/>
            <p:cNvSpPr/>
            <p:nvPr/>
          </p:nvSpPr>
          <p:spPr>
            <a:xfrm>
              <a:off x="3638939" y="615820"/>
              <a:ext cx="1772995" cy="1698172"/>
            </a:xfrm>
            <a:custGeom>
              <a:avLst/>
              <a:gdLst>
                <a:gd name="connsiteX0" fmla="*/ 363894 w 1772995"/>
                <a:gd name="connsiteY0" fmla="*/ 1698172 h 1698172"/>
                <a:gd name="connsiteX1" fmla="*/ 317241 w 1772995"/>
                <a:gd name="connsiteY1" fmla="*/ 1688841 h 1698172"/>
                <a:gd name="connsiteX2" fmla="*/ 279918 w 1772995"/>
                <a:gd name="connsiteY2" fmla="*/ 1642188 h 1698172"/>
                <a:gd name="connsiteX3" fmla="*/ 251926 w 1772995"/>
                <a:gd name="connsiteY3" fmla="*/ 1632858 h 1698172"/>
                <a:gd name="connsiteX4" fmla="*/ 205273 w 1772995"/>
                <a:gd name="connsiteY4" fmla="*/ 1595535 h 1698172"/>
                <a:gd name="connsiteX5" fmla="*/ 158620 w 1772995"/>
                <a:gd name="connsiteY5" fmla="*/ 1539551 h 1698172"/>
                <a:gd name="connsiteX6" fmla="*/ 130628 w 1772995"/>
                <a:gd name="connsiteY6" fmla="*/ 1520890 h 1698172"/>
                <a:gd name="connsiteX7" fmla="*/ 46653 w 1772995"/>
                <a:gd name="connsiteY7" fmla="*/ 1418253 h 1698172"/>
                <a:gd name="connsiteX8" fmla="*/ 9330 w 1772995"/>
                <a:gd name="connsiteY8" fmla="*/ 1334278 h 1698172"/>
                <a:gd name="connsiteX9" fmla="*/ 0 w 1772995"/>
                <a:gd name="connsiteY9" fmla="*/ 1306286 h 1698172"/>
                <a:gd name="connsiteX10" fmla="*/ 18661 w 1772995"/>
                <a:gd name="connsiteY10" fmla="*/ 951723 h 1698172"/>
                <a:gd name="connsiteX11" fmla="*/ 27992 w 1772995"/>
                <a:gd name="connsiteY11" fmla="*/ 905070 h 1698172"/>
                <a:gd name="connsiteX12" fmla="*/ 37322 w 1772995"/>
                <a:gd name="connsiteY12" fmla="*/ 849086 h 1698172"/>
                <a:gd name="connsiteX13" fmla="*/ 55983 w 1772995"/>
                <a:gd name="connsiteY13" fmla="*/ 793102 h 1698172"/>
                <a:gd name="connsiteX14" fmla="*/ 74645 w 1772995"/>
                <a:gd name="connsiteY14" fmla="*/ 737119 h 1698172"/>
                <a:gd name="connsiteX15" fmla="*/ 93306 w 1772995"/>
                <a:gd name="connsiteY15" fmla="*/ 681135 h 1698172"/>
                <a:gd name="connsiteX16" fmla="*/ 130628 w 1772995"/>
                <a:gd name="connsiteY16" fmla="*/ 625151 h 1698172"/>
                <a:gd name="connsiteX17" fmla="*/ 139959 w 1772995"/>
                <a:gd name="connsiteY17" fmla="*/ 597160 h 1698172"/>
                <a:gd name="connsiteX18" fmla="*/ 186612 w 1772995"/>
                <a:gd name="connsiteY18" fmla="*/ 541176 h 1698172"/>
                <a:gd name="connsiteX19" fmla="*/ 195943 w 1772995"/>
                <a:gd name="connsiteY19" fmla="*/ 503853 h 1698172"/>
                <a:gd name="connsiteX20" fmla="*/ 223934 w 1772995"/>
                <a:gd name="connsiteY20" fmla="*/ 494523 h 1698172"/>
                <a:gd name="connsiteX21" fmla="*/ 242596 w 1772995"/>
                <a:gd name="connsiteY21" fmla="*/ 466531 h 1698172"/>
                <a:gd name="connsiteX22" fmla="*/ 261257 w 1772995"/>
                <a:gd name="connsiteY22" fmla="*/ 429209 h 1698172"/>
                <a:gd name="connsiteX23" fmla="*/ 279918 w 1772995"/>
                <a:gd name="connsiteY23" fmla="*/ 410547 h 1698172"/>
                <a:gd name="connsiteX24" fmla="*/ 298579 w 1772995"/>
                <a:gd name="connsiteY24" fmla="*/ 382556 h 1698172"/>
                <a:gd name="connsiteX25" fmla="*/ 317241 w 1772995"/>
                <a:gd name="connsiteY25" fmla="*/ 345233 h 1698172"/>
                <a:gd name="connsiteX26" fmla="*/ 345232 w 1772995"/>
                <a:gd name="connsiteY26" fmla="*/ 317241 h 1698172"/>
                <a:gd name="connsiteX27" fmla="*/ 391885 w 1772995"/>
                <a:gd name="connsiteY27" fmla="*/ 270588 h 1698172"/>
                <a:gd name="connsiteX28" fmla="*/ 429208 w 1772995"/>
                <a:gd name="connsiteY28" fmla="*/ 223935 h 1698172"/>
                <a:gd name="connsiteX29" fmla="*/ 513183 w 1772995"/>
                <a:gd name="connsiteY29" fmla="*/ 149290 h 1698172"/>
                <a:gd name="connsiteX30" fmla="*/ 531845 w 1772995"/>
                <a:gd name="connsiteY30" fmla="*/ 130629 h 1698172"/>
                <a:gd name="connsiteX31" fmla="*/ 559837 w 1772995"/>
                <a:gd name="connsiteY31" fmla="*/ 111968 h 1698172"/>
                <a:gd name="connsiteX32" fmla="*/ 625151 w 1772995"/>
                <a:gd name="connsiteY32" fmla="*/ 83976 h 1698172"/>
                <a:gd name="connsiteX33" fmla="*/ 681134 w 1772995"/>
                <a:gd name="connsiteY33" fmla="*/ 46653 h 1698172"/>
                <a:gd name="connsiteX34" fmla="*/ 709126 w 1772995"/>
                <a:gd name="connsiteY34" fmla="*/ 37323 h 1698172"/>
                <a:gd name="connsiteX35" fmla="*/ 783771 w 1772995"/>
                <a:gd name="connsiteY35" fmla="*/ 18662 h 1698172"/>
                <a:gd name="connsiteX36" fmla="*/ 811763 w 1772995"/>
                <a:gd name="connsiteY36" fmla="*/ 9331 h 1698172"/>
                <a:gd name="connsiteX37" fmla="*/ 1026367 w 1772995"/>
                <a:gd name="connsiteY37" fmla="*/ 0 h 1698172"/>
                <a:gd name="connsiteX38" fmla="*/ 1231641 w 1772995"/>
                <a:gd name="connsiteY38" fmla="*/ 9331 h 1698172"/>
                <a:gd name="connsiteX39" fmla="*/ 1306285 w 1772995"/>
                <a:gd name="connsiteY39" fmla="*/ 18662 h 1698172"/>
                <a:gd name="connsiteX40" fmla="*/ 1399592 w 1772995"/>
                <a:gd name="connsiteY40" fmla="*/ 27992 h 1698172"/>
                <a:gd name="connsiteX41" fmla="*/ 1586204 w 1772995"/>
                <a:gd name="connsiteY41" fmla="*/ 55984 h 1698172"/>
                <a:gd name="connsiteX42" fmla="*/ 1614196 w 1772995"/>
                <a:gd name="connsiteY42" fmla="*/ 65315 h 1698172"/>
                <a:gd name="connsiteX43" fmla="*/ 1670179 w 1772995"/>
                <a:gd name="connsiteY43" fmla="*/ 111968 h 1698172"/>
                <a:gd name="connsiteX44" fmla="*/ 1707502 w 1772995"/>
                <a:gd name="connsiteY44" fmla="*/ 186613 h 1698172"/>
                <a:gd name="connsiteX45" fmla="*/ 1735494 w 1772995"/>
                <a:gd name="connsiteY45" fmla="*/ 270588 h 1698172"/>
                <a:gd name="connsiteX46" fmla="*/ 1744824 w 1772995"/>
                <a:gd name="connsiteY46" fmla="*/ 298580 h 1698172"/>
                <a:gd name="connsiteX47" fmla="*/ 1754155 w 1772995"/>
                <a:gd name="connsiteY47" fmla="*/ 345233 h 1698172"/>
                <a:gd name="connsiteX48" fmla="*/ 1763485 w 1772995"/>
                <a:gd name="connsiteY48" fmla="*/ 410547 h 1698172"/>
                <a:gd name="connsiteX49" fmla="*/ 1772816 w 1772995"/>
                <a:gd name="connsiteY49" fmla="*/ 438539 h 1698172"/>
                <a:gd name="connsiteX50" fmla="*/ 1763485 w 1772995"/>
                <a:gd name="connsiteY50" fmla="*/ 485192 h 1698172"/>
                <a:gd name="connsiteX51" fmla="*/ 1754155 w 1772995"/>
                <a:gd name="connsiteY51" fmla="*/ 550507 h 1698172"/>
                <a:gd name="connsiteX52" fmla="*/ 1726163 w 1772995"/>
                <a:gd name="connsiteY52" fmla="*/ 541176 h 1698172"/>
                <a:gd name="connsiteX53" fmla="*/ 1642188 w 1772995"/>
                <a:gd name="connsiteY53" fmla="*/ 494523 h 1698172"/>
                <a:gd name="connsiteX54" fmla="*/ 1539551 w 1772995"/>
                <a:gd name="connsiteY54" fmla="*/ 475862 h 1698172"/>
                <a:gd name="connsiteX55" fmla="*/ 1492898 w 1772995"/>
                <a:gd name="connsiteY55" fmla="*/ 466531 h 1698172"/>
                <a:gd name="connsiteX56" fmla="*/ 1352939 w 1772995"/>
                <a:gd name="connsiteY56" fmla="*/ 457200 h 1698172"/>
                <a:gd name="connsiteX57" fmla="*/ 1259632 w 1772995"/>
                <a:gd name="connsiteY57" fmla="*/ 447870 h 1698172"/>
                <a:gd name="connsiteX58" fmla="*/ 951722 w 1772995"/>
                <a:gd name="connsiteY58" fmla="*/ 457200 h 1698172"/>
                <a:gd name="connsiteX59" fmla="*/ 905069 w 1772995"/>
                <a:gd name="connsiteY59" fmla="*/ 466531 h 1698172"/>
                <a:gd name="connsiteX60" fmla="*/ 849085 w 1772995"/>
                <a:gd name="connsiteY60" fmla="*/ 475862 h 1698172"/>
                <a:gd name="connsiteX61" fmla="*/ 811763 w 1772995"/>
                <a:gd name="connsiteY61" fmla="*/ 494523 h 1698172"/>
                <a:gd name="connsiteX62" fmla="*/ 783771 w 1772995"/>
                <a:gd name="connsiteY62" fmla="*/ 503853 h 1698172"/>
                <a:gd name="connsiteX63" fmla="*/ 755779 w 1772995"/>
                <a:gd name="connsiteY63" fmla="*/ 522515 h 1698172"/>
                <a:gd name="connsiteX64" fmla="*/ 727788 w 1772995"/>
                <a:gd name="connsiteY64" fmla="*/ 578498 h 1698172"/>
                <a:gd name="connsiteX65" fmla="*/ 699796 w 1772995"/>
                <a:gd name="connsiteY65" fmla="*/ 634482 h 1698172"/>
                <a:gd name="connsiteX66" fmla="*/ 681134 w 1772995"/>
                <a:gd name="connsiteY66" fmla="*/ 653143 h 1698172"/>
                <a:gd name="connsiteX67" fmla="*/ 643812 w 1772995"/>
                <a:gd name="connsiteY67" fmla="*/ 709127 h 1698172"/>
                <a:gd name="connsiteX68" fmla="*/ 625151 w 1772995"/>
                <a:gd name="connsiteY68" fmla="*/ 737119 h 1698172"/>
                <a:gd name="connsiteX69" fmla="*/ 615820 w 1772995"/>
                <a:gd name="connsiteY69" fmla="*/ 774441 h 1698172"/>
                <a:gd name="connsiteX70" fmla="*/ 606490 w 1772995"/>
                <a:gd name="connsiteY70" fmla="*/ 802433 h 1698172"/>
                <a:gd name="connsiteX71" fmla="*/ 615820 w 1772995"/>
                <a:gd name="connsiteY71" fmla="*/ 914400 h 1698172"/>
                <a:gd name="connsiteX72" fmla="*/ 634481 w 1772995"/>
                <a:gd name="connsiteY72" fmla="*/ 933062 h 1698172"/>
                <a:gd name="connsiteX73" fmla="*/ 877077 w 1772995"/>
                <a:gd name="connsiteY73" fmla="*/ 923731 h 1698172"/>
                <a:gd name="connsiteX74" fmla="*/ 933061 w 1772995"/>
                <a:gd name="connsiteY74" fmla="*/ 905070 h 1698172"/>
                <a:gd name="connsiteX75" fmla="*/ 998375 w 1772995"/>
                <a:gd name="connsiteY75" fmla="*/ 877078 h 1698172"/>
                <a:gd name="connsiteX76" fmla="*/ 1175657 w 1772995"/>
                <a:gd name="connsiteY76" fmla="*/ 849086 h 1698172"/>
                <a:gd name="connsiteX77" fmla="*/ 1203649 w 1772995"/>
                <a:gd name="connsiteY77" fmla="*/ 839756 h 1698172"/>
                <a:gd name="connsiteX78" fmla="*/ 1222310 w 1772995"/>
                <a:gd name="connsiteY78" fmla="*/ 821094 h 1698172"/>
                <a:gd name="connsiteX79" fmla="*/ 1250302 w 1772995"/>
                <a:gd name="connsiteY79" fmla="*/ 802433 h 1698172"/>
                <a:gd name="connsiteX80" fmla="*/ 1296955 w 1772995"/>
                <a:gd name="connsiteY80" fmla="*/ 765111 h 1698172"/>
                <a:gd name="connsiteX81" fmla="*/ 1315616 w 1772995"/>
                <a:gd name="connsiteY81" fmla="*/ 746449 h 1698172"/>
                <a:gd name="connsiteX82" fmla="*/ 1371600 w 1772995"/>
                <a:gd name="connsiteY82" fmla="*/ 709127 h 1698172"/>
                <a:gd name="connsiteX83" fmla="*/ 1399592 w 1772995"/>
                <a:gd name="connsiteY83" fmla="*/ 690466 h 1698172"/>
                <a:gd name="connsiteX84" fmla="*/ 1446245 w 1772995"/>
                <a:gd name="connsiteY84" fmla="*/ 643813 h 1698172"/>
                <a:gd name="connsiteX85" fmla="*/ 1464906 w 1772995"/>
                <a:gd name="connsiteY85" fmla="*/ 625151 h 1698172"/>
                <a:gd name="connsiteX86" fmla="*/ 1520890 w 1772995"/>
                <a:gd name="connsiteY86" fmla="*/ 597160 h 1698172"/>
                <a:gd name="connsiteX87" fmla="*/ 1576873 w 1772995"/>
                <a:gd name="connsiteY87" fmla="*/ 587829 h 1698172"/>
                <a:gd name="connsiteX88" fmla="*/ 1586204 w 1772995"/>
                <a:gd name="connsiteY88" fmla="*/ 615821 h 1698172"/>
                <a:gd name="connsiteX89" fmla="*/ 1604865 w 1772995"/>
                <a:gd name="connsiteY89" fmla="*/ 643813 h 1698172"/>
                <a:gd name="connsiteX90" fmla="*/ 1623526 w 1772995"/>
                <a:gd name="connsiteY90" fmla="*/ 699796 h 1698172"/>
                <a:gd name="connsiteX91" fmla="*/ 1623526 w 1772995"/>
                <a:gd name="connsiteY91" fmla="*/ 895739 h 1698172"/>
                <a:gd name="connsiteX92" fmla="*/ 1614196 w 1772995"/>
                <a:gd name="connsiteY92" fmla="*/ 923731 h 1698172"/>
                <a:gd name="connsiteX93" fmla="*/ 1595534 w 1772995"/>
                <a:gd name="connsiteY93" fmla="*/ 942392 h 1698172"/>
                <a:gd name="connsiteX94" fmla="*/ 1558212 w 1772995"/>
                <a:gd name="connsiteY94" fmla="*/ 998376 h 1698172"/>
                <a:gd name="connsiteX95" fmla="*/ 1539551 w 1772995"/>
                <a:gd name="connsiteY95" fmla="*/ 1054360 h 1698172"/>
                <a:gd name="connsiteX96" fmla="*/ 1492898 w 1772995"/>
                <a:gd name="connsiteY96" fmla="*/ 1101013 h 1698172"/>
                <a:gd name="connsiteX97" fmla="*/ 1483567 w 1772995"/>
                <a:gd name="connsiteY97" fmla="*/ 1129004 h 1698172"/>
                <a:gd name="connsiteX98" fmla="*/ 1427583 w 1772995"/>
                <a:gd name="connsiteY98" fmla="*/ 1147666 h 1698172"/>
                <a:gd name="connsiteX99" fmla="*/ 1362269 w 1772995"/>
                <a:gd name="connsiteY99" fmla="*/ 1212980 h 1698172"/>
                <a:gd name="connsiteX100" fmla="*/ 1343608 w 1772995"/>
                <a:gd name="connsiteY100" fmla="*/ 1240972 h 1698172"/>
                <a:gd name="connsiteX101" fmla="*/ 1287624 w 1772995"/>
                <a:gd name="connsiteY101" fmla="*/ 1268964 h 1698172"/>
                <a:gd name="connsiteX102" fmla="*/ 1259632 w 1772995"/>
                <a:gd name="connsiteY102" fmla="*/ 1287625 h 1698172"/>
                <a:gd name="connsiteX103" fmla="*/ 1203649 w 1772995"/>
                <a:gd name="connsiteY103" fmla="*/ 1306286 h 1698172"/>
                <a:gd name="connsiteX104" fmla="*/ 1175657 w 1772995"/>
                <a:gd name="connsiteY104" fmla="*/ 1315617 h 1698172"/>
                <a:gd name="connsiteX105" fmla="*/ 1147665 w 1772995"/>
                <a:gd name="connsiteY105" fmla="*/ 1334278 h 1698172"/>
                <a:gd name="connsiteX106" fmla="*/ 1063690 w 1772995"/>
                <a:gd name="connsiteY106" fmla="*/ 1352939 h 1698172"/>
                <a:gd name="connsiteX107" fmla="*/ 1035698 w 1772995"/>
                <a:gd name="connsiteY107" fmla="*/ 1371600 h 1698172"/>
                <a:gd name="connsiteX108" fmla="*/ 1017037 w 1772995"/>
                <a:gd name="connsiteY108" fmla="*/ 1390262 h 1698172"/>
                <a:gd name="connsiteX109" fmla="*/ 951722 w 1772995"/>
                <a:gd name="connsiteY109" fmla="*/ 1418253 h 1698172"/>
                <a:gd name="connsiteX110" fmla="*/ 877077 w 1772995"/>
                <a:gd name="connsiteY110" fmla="*/ 1474237 h 1698172"/>
                <a:gd name="connsiteX111" fmla="*/ 783771 w 1772995"/>
                <a:gd name="connsiteY111" fmla="*/ 1502229 h 1698172"/>
                <a:gd name="connsiteX112" fmla="*/ 755779 w 1772995"/>
                <a:gd name="connsiteY112" fmla="*/ 1520890 h 1698172"/>
                <a:gd name="connsiteX113" fmla="*/ 709126 w 1772995"/>
                <a:gd name="connsiteY113" fmla="*/ 1530221 h 1698172"/>
                <a:gd name="connsiteX114" fmla="*/ 653143 w 1772995"/>
                <a:gd name="connsiteY114" fmla="*/ 1548882 h 1698172"/>
                <a:gd name="connsiteX115" fmla="*/ 625151 w 1772995"/>
                <a:gd name="connsiteY115" fmla="*/ 1558213 h 1698172"/>
                <a:gd name="connsiteX116" fmla="*/ 550506 w 1772995"/>
                <a:gd name="connsiteY116" fmla="*/ 1576874 h 1698172"/>
                <a:gd name="connsiteX117" fmla="*/ 485192 w 1772995"/>
                <a:gd name="connsiteY117" fmla="*/ 1595535 h 1698172"/>
                <a:gd name="connsiteX118" fmla="*/ 410547 w 1772995"/>
                <a:gd name="connsiteY118" fmla="*/ 1604866 h 1698172"/>
                <a:gd name="connsiteX119" fmla="*/ 335902 w 1772995"/>
                <a:gd name="connsiteY119" fmla="*/ 1623527 h 1698172"/>
                <a:gd name="connsiteX120" fmla="*/ 270588 w 1772995"/>
                <a:gd name="connsiteY120" fmla="*/ 1642188 h 1698172"/>
                <a:gd name="connsiteX121" fmla="*/ 242596 w 1772995"/>
                <a:gd name="connsiteY121" fmla="*/ 1642188 h 169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772995" h="1698172">
                  <a:moveTo>
                    <a:pt x="363894" y="1698172"/>
                  </a:moveTo>
                  <a:cubicBezTo>
                    <a:pt x="348343" y="1695062"/>
                    <a:pt x="331818" y="1695088"/>
                    <a:pt x="317241" y="1688841"/>
                  </a:cubicBezTo>
                  <a:cubicBezTo>
                    <a:pt x="296751" y="1680060"/>
                    <a:pt x="295681" y="1654798"/>
                    <a:pt x="279918" y="1642188"/>
                  </a:cubicBezTo>
                  <a:cubicBezTo>
                    <a:pt x="272238" y="1636044"/>
                    <a:pt x="261257" y="1635968"/>
                    <a:pt x="251926" y="1632858"/>
                  </a:cubicBezTo>
                  <a:cubicBezTo>
                    <a:pt x="197643" y="1578573"/>
                    <a:pt x="275885" y="1654378"/>
                    <a:pt x="205273" y="1595535"/>
                  </a:cubicBezTo>
                  <a:cubicBezTo>
                    <a:pt x="113557" y="1519106"/>
                    <a:pt x="232016" y="1612947"/>
                    <a:pt x="158620" y="1539551"/>
                  </a:cubicBezTo>
                  <a:cubicBezTo>
                    <a:pt x="150691" y="1531622"/>
                    <a:pt x="139067" y="1528274"/>
                    <a:pt x="130628" y="1520890"/>
                  </a:cubicBezTo>
                  <a:cubicBezTo>
                    <a:pt x="80617" y="1477131"/>
                    <a:pt x="83425" y="1473412"/>
                    <a:pt x="46653" y="1418253"/>
                  </a:cubicBezTo>
                  <a:cubicBezTo>
                    <a:pt x="17081" y="1373894"/>
                    <a:pt x="31538" y="1400902"/>
                    <a:pt x="9330" y="1334278"/>
                  </a:cubicBezTo>
                  <a:lnTo>
                    <a:pt x="0" y="1306286"/>
                  </a:lnTo>
                  <a:cubicBezTo>
                    <a:pt x="4680" y="1170566"/>
                    <a:pt x="1117" y="1074524"/>
                    <a:pt x="18661" y="951723"/>
                  </a:cubicBezTo>
                  <a:cubicBezTo>
                    <a:pt x="20904" y="936023"/>
                    <a:pt x="25155" y="920673"/>
                    <a:pt x="27992" y="905070"/>
                  </a:cubicBezTo>
                  <a:cubicBezTo>
                    <a:pt x="31376" y="886456"/>
                    <a:pt x="32734" y="867440"/>
                    <a:pt x="37322" y="849086"/>
                  </a:cubicBezTo>
                  <a:cubicBezTo>
                    <a:pt x="42093" y="830003"/>
                    <a:pt x="49762" y="811763"/>
                    <a:pt x="55983" y="793102"/>
                  </a:cubicBezTo>
                  <a:lnTo>
                    <a:pt x="74645" y="737119"/>
                  </a:lnTo>
                  <a:cubicBezTo>
                    <a:pt x="74647" y="737114"/>
                    <a:pt x="93303" y="681139"/>
                    <a:pt x="93306" y="681135"/>
                  </a:cubicBezTo>
                  <a:cubicBezTo>
                    <a:pt x="105747" y="662474"/>
                    <a:pt x="123535" y="646428"/>
                    <a:pt x="130628" y="625151"/>
                  </a:cubicBezTo>
                  <a:cubicBezTo>
                    <a:pt x="133738" y="615821"/>
                    <a:pt x="135561" y="605957"/>
                    <a:pt x="139959" y="597160"/>
                  </a:cubicBezTo>
                  <a:cubicBezTo>
                    <a:pt x="152950" y="571178"/>
                    <a:pt x="165975" y="561813"/>
                    <a:pt x="186612" y="541176"/>
                  </a:cubicBezTo>
                  <a:cubicBezTo>
                    <a:pt x="189722" y="528735"/>
                    <a:pt x="187932" y="513867"/>
                    <a:pt x="195943" y="503853"/>
                  </a:cubicBezTo>
                  <a:cubicBezTo>
                    <a:pt x="202087" y="496173"/>
                    <a:pt x="216254" y="500667"/>
                    <a:pt x="223934" y="494523"/>
                  </a:cubicBezTo>
                  <a:cubicBezTo>
                    <a:pt x="232691" y="487518"/>
                    <a:pt x="237032" y="476268"/>
                    <a:pt x="242596" y="466531"/>
                  </a:cubicBezTo>
                  <a:cubicBezTo>
                    <a:pt x="249497" y="454455"/>
                    <a:pt x="253542" y="440782"/>
                    <a:pt x="261257" y="429209"/>
                  </a:cubicBezTo>
                  <a:cubicBezTo>
                    <a:pt x="266137" y="421889"/>
                    <a:pt x="274423" y="417416"/>
                    <a:pt x="279918" y="410547"/>
                  </a:cubicBezTo>
                  <a:cubicBezTo>
                    <a:pt x="286923" y="401791"/>
                    <a:pt x="293015" y="392292"/>
                    <a:pt x="298579" y="382556"/>
                  </a:cubicBezTo>
                  <a:cubicBezTo>
                    <a:pt x="305480" y="370479"/>
                    <a:pt x="309156" y="356552"/>
                    <a:pt x="317241" y="345233"/>
                  </a:cubicBezTo>
                  <a:cubicBezTo>
                    <a:pt x="324911" y="334495"/>
                    <a:pt x="337562" y="327978"/>
                    <a:pt x="345232" y="317241"/>
                  </a:cubicBezTo>
                  <a:cubicBezTo>
                    <a:pt x="381262" y="266799"/>
                    <a:pt x="341528" y="287375"/>
                    <a:pt x="391885" y="270588"/>
                  </a:cubicBezTo>
                  <a:cubicBezTo>
                    <a:pt x="473855" y="188622"/>
                    <a:pt x="335074" y="329836"/>
                    <a:pt x="429208" y="223935"/>
                  </a:cubicBezTo>
                  <a:cubicBezTo>
                    <a:pt x="516757" y="125441"/>
                    <a:pt x="453190" y="197284"/>
                    <a:pt x="513183" y="149290"/>
                  </a:cubicBezTo>
                  <a:cubicBezTo>
                    <a:pt x="520052" y="143795"/>
                    <a:pt x="524976" y="136124"/>
                    <a:pt x="531845" y="130629"/>
                  </a:cubicBezTo>
                  <a:cubicBezTo>
                    <a:pt x="540602" y="123624"/>
                    <a:pt x="549807" y="116983"/>
                    <a:pt x="559837" y="111968"/>
                  </a:cubicBezTo>
                  <a:cubicBezTo>
                    <a:pt x="637047" y="73362"/>
                    <a:pt x="528085" y="142216"/>
                    <a:pt x="625151" y="83976"/>
                  </a:cubicBezTo>
                  <a:cubicBezTo>
                    <a:pt x="644383" y="72437"/>
                    <a:pt x="659857" y="53745"/>
                    <a:pt x="681134" y="46653"/>
                  </a:cubicBezTo>
                  <a:cubicBezTo>
                    <a:pt x="690465" y="43543"/>
                    <a:pt x="699637" y="39911"/>
                    <a:pt x="709126" y="37323"/>
                  </a:cubicBezTo>
                  <a:cubicBezTo>
                    <a:pt x="733870" y="30575"/>
                    <a:pt x="759440" y="26773"/>
                    <a:pt x="783771" y="18662"/>
                  </a:cubicBezTo>
                  <a:cubicBezTo>
                    <a:pt x="793102" y="15552"/>
                    <a:pt x="801957" y="10085"/>
                    <a:pt x="811763" y="9331"/>
                  </a:cubicBezTo>
                  <a:cubicBezTo>
                    <a:pt x="883154" y="3839"/>
                    <a:pt x="954832" y="3110"/>
                    <a:pt x="1026367" y="0"/>
                  </a:cubicBezTo>
                  <a:cubicBezTo>
                    <a:pt x="1094792" y="3110"/>
                    <a:pt x="1163297" y="4775"/>
                    <a:pt x="1231641" y="9331"/>
                  </a:cubicBezTo>
                  <a:cubicBezTo>
                    <a:pt x="1256660" y="10999"/>
                    <a:pt x="1281363" y="15893"/>
                    <a:pt x="1306285" y="18662"/>
                  </a:cubicBezTo>
                  <a:cubicBezTo>
                    <a:pt x="1337351" y="22114"/>
                    <a:pt x="1368490" y="24882"/>
                    <a:pt x="1399592" y="27992"/>
                  </a:cubicBezTo>
                  <a:cubicBezTo>
                    <a:pt x="1496989" y="60458"/>
                    <a:pt x="1435955" y="45251"/>
                    <a:pt x="1586204" y="55984"/>
                  </a:cubicBezTo>
                  <a:cubicBezTo>
                    <a:pt x="1595535" y="59094"/>
                    <a:pt x="1605399" y="60916"/>
                    <a:pt x="1614196" y="65315"/>
                  </a:cubicBezTo>
                  <a:cubicBezTo>
                    <a:pt x="1640179" y="78306"/>
                    <a:pt x="1649542" y="91330"/>
                    <a:pt x="1670179" y="111968"/>
                  </a:cubicBezTo>
                  <a:cubicBezTo>
                    <a:pt x="1691623" y="176297"/>
                    <a:pt x="1674932" y="154041"/>
                    <a:pt x="1707502" y="186613"/>
                  </a:cubicBezTo>
                  <a:lnTo>
                    <a:pt x="1735494" y="270588"/>
                  </a:lnTo>
                  <a:cubicBezTo>
                    <a:pt x="1738604" y="279919"/>
                    <a:pt x="1742895" y="288936"/>
                    <a:pt x="1744824" y="298580"/>
                  </a:cubicBezTo>
                  <a:cubicBezTo>
                    <a:pt x="1747934" y="314131"/>
                    <a:pt x="1751548" y="329590"/>
                    <a:pt x="1754155" y="345233"/>
                  </a:cubicBezTo>
                  <a:cubicBezTo>
                    <a:pt x="1757770" y="366926"/>
                    <a:pt x="1759172" y="388982"/>
                    <a:pt x="1763485" y="410547"/>
                  </a:cubicBezTo>
                  <a:cubicBezTo>
                    <a:pt x="1765414" y="420191"/>
                    <a:pt x="1769706" y="429208"/>
                    <a:pt x="1772816" y="438539"/>
                  </a:cubicBezTo>
                  <a:cubicBezTo>
                    <a:pt x="1769706" y="454090"/>
                    <a:pt x="1763485" y="469333"/>
                    <a:pt x="1763485" y="485192"/>
                  </a:cubicBezTo>
                  <a:cubicBezTo>
                    <a:pt x="1763485" y="551528"/>
                    <a:pt x="1790163" y="514497"/>
                    <a:pt x="1754155" y="550507"/>
                  </a:cubicBezTo>
                  <a:cubicBezTo>
                    <a:pt x="1744824" y="547397"/>
                    <a:pt x="1734761" y="545953"/>
                    <a:pt x="1726163" y="541176"/>
                  </a:cubicBezTo>
                  <a:cubicBezTo>
                    <a:pt x="1655398" y="501861"/>
                    <a:pt x="1694350" y="509426"/>
                    <a:pt x="1642188" y="494523"/>
                  </a:cubicBezTo>
                  <a:cubicBezTo>
                    <a:pt x="1592022" y="480190"/>
                    <a:pt x="1602995" y="486436"/>
                    <a:pt x="1539551" y="475862"/>
                  </a:cubicBezTo>
                  <a:cubicBezTo>
                    <a:pt x="1523908" y="473255"/>
                    <a:pt x="1508678" y="468109"/>
                    <a:pt x="1492898" y="466531"/>
                  </a:cubicBezTo>
                  <a:cubicBezTo>
                    <a:pt x="1446373" y="461878"/>
                    <a:pt x="1399547" y="460929"/>
                    <a:pt x="1352939" y="457200"/>
                  </a:cubicBezTo>
                  <a:cubicBezTo>
                    <a:pt x="1321781" y="454707"/>
                    <a:pt x="1290734" y="450980"/>
                    <a:pt x="1259632" y="447870"/>
                  </a:cubicBezTo>
                  <a:cubicBezTo>
                    <a:pt x="1156995" y="450980"/>
                    <a:pt x="1054264" y="451803"/>
                    <a:pt x="951722" y="457200"/>
                  </a:cubicBezTo>
                  <a:cubicBezTo>
                    <a:pt x="935885" y="458034"/>
                    <a:pt x="920672" y="463694"/>
                    <a:pt x="905069" y="466531"/>
                  </a:cubicBezTo>
                  <a:cubicBezTo>
                    <a:pt x="886455" y="469915"/>
                    <a:pt x="867746" y="472752"/>
                    <a:pt x="849085" y="475862"/>
                  </a:cubicBezTo>
                  <a:cubicBezTo>
                    <a:pt x="836644" y="482082"/>
                    <a:pt x="824548" y="489044"/>
                    <a:pt x="811763" y="494523"/>
                  </a:cubicBezTo>
                  <a:cubicBezTo>
                    <a:pt x="802723" y="498397"/>
                    <a:pt x="792568" y="499455"/>
                    <a:pt x="783771" y="503853"/>
                  </a:cubicBezTo>
                  <a:cubicBezTo>
                    <a:pt x="773741" y="508868"/>
                    <a:pt x="765110" y="516294"/>
                    <a:pt x="755779" y="522515"/>
                  </a:cubicBezTo>
                  <a:cubicBezTo>
                    <a:pt x="732330" y="592867"/>
                    <a:pt x="763960" y="506156"/>
                    <a:pt x="727788" y="578498"/>
                  </a:cubicBezTo>
                  <a:cubicBezTo>
                    <a:pt x="704794" y="624485"/>
                    <a:pt x="735447" y="589918"/>
                    <a:pt x="699796" y="634482"/>
                  </a:cubicBezTo>
                  <a:cubicBezTo>
                    <a:pt x="694300" y="641351"/>
                    <a:pt x="686412" y="646105"/>
                    <a:pt x="681134" y="653143"/>
                  </a:cubicBezTo>
                  <a:cubicBezTo>
                    <a:pt x="667677" y="671085"/>
                    <a:pt x="656253" y="690466"/>
                    <a:pt x="643812" y="709127"/>
                  </a:cubicBezTo>
                  <a:lnTo>
                    <a:pt x="625151" y="737119"/>
                  </a:lnTo>
                  <a:cubicBezTo>
                    <a:pt x="622041" y="749560"/>
                    <a:pt x="619343" y="762111"/>
                    <a:pt x="615820" y="774441"/>
                  </a:cubicBezTo>
                  <a:cubicBezTo>
                    <a:pt x="613118" y="783898"/>
                    <a:pt x="606490" y="792598"/>
                    <a:pt x="606490" y="802433"/>
                  </a:cubicBezTo>
                  <a:cubicBezTo>
                    <a:pt x="606490" y="839885"/>
                    <a:pt x="607973" y="877780"/>
                    <a:pt x="615820" y="914400"/>
                  </a:cubicBezTo>
                  <a:cubicBezTo>
                    <a:pt x="617663" y="923002"/>
                    <a:pt x="628261" y="926841"/>
                    <a:pt x="634481" y="933062"/>
                  </a:cubicBezTo>
                  <a:cubicBezTo>
                    <a:pt x="715346" y="929952"/>
                    <a:pt x="796505" y="931285"/>
                    <a:pt x="877077" y="923731"/>
                  </a:cubicBezTo>
                  <a:cubicBezTo>
                    <a:pt x="896662" y="921895"/>
                    <a:pt x="933061" y="905070"/>
                    <a:pt x="933061" y="905070"/>
                  </a:cubicBezTo>
                  <a:cubicBezTo>
                    <a:pt x="977470" y="875465"/>
                    <a:pt x="943602" y="893510"/>
                    <a:pt x="998375" y="877078"/>
                  </a:cubicBezTo>
                  <a:cubicBezTo>
                    <a:pt x="1106941" y="844508"/>
                    <a:pt x="1005656" y="862164"/>
                    <a:pt x="1175657" y="849086"/>
                  </a:cubicBezTo>
                  <a:cubicBezTo>
                    <a:pt x="1184988" y="845976"/>
                    <a:pt x="1195215" y="844816"/>
                    <a:pt x="1203649" y="839756"/>
                  </a:cubicBezTo>
                  <a:cubicBezTo>
                    <a:pt x="1211192" y="835230"/>
                    <a:pt x="1215441" y="826590"/>
                    <a:pt x="1222310" y="821094"/>
                  </a:cubicBezTo>
                  <a:cubicBezTo>
                    <a:pt x="1231067" y="814089"/>
                    <a:pt x="1240971" y="808653"/>
                    <a:pt x="1250302" y="802433"/>
                  </a:cubicBezTo>
                  <a:cubicBezTo>
                    <a:pt x="1287470" y="746680"/>
                    <a:pt x="1246877" y="795158"/>
                    <a:pt x="1296955" y="765111"/>
                  </a:cubicBezTo>
                  <a:cubicBezTo>
                    <a:pt x="1304498" y="760585"/>
                    <a:pt x="1308578" y="751727"/>
                    <a:pt x="1315616" y="746449"/>
                  </a:cubicBezTo>
                  <a:cubicBezTo>
                    <a:pt x="1333558" y="732992"/>
                    <a:pt x="1352939" y="721568"/>
                    <a:pt x="1371600" y="709127"/>
                  </a:cubicBezTo>
                  <a:lnTo>
                    <a:pt x="1399592" y="690466"/>
                  </a:lnTo>
                  <a:cubicBezTo>
                    <a:pt x="1431584" y="642478"/>
                    <a:pt x="1401812" y="679360"/>
                    <a:pt x="1446245" y="643813"/>
                  </a:cubicBezTo>
                  <a:cubicBezTo>
                    <a:pt x="1453114" y="638317"/>
                    <a:pt x="1458037" y="630647"/>
                    <a:pt x="1464906" y="625151"/>
                  </a:cubicBezTo>
                  <a:cubicBezTo>
                    <a:pt x="1490745" y="604480"/>
                    <a:pt x="1491325" y="607014"/>
                    <a:pt x="1520890" y="597160"/>
                  </a:cubicBezTo>
                  <a:cubicBezTo>
                    <a:pt x="1539447" y="584788"/>
                    <a:pt x="1553694" y="564650"/>
                    <a:pt x="1576873" y="587829"/>
                  </a:cubicBezTo>
                  <a:cubicBezTo>
                    <a:pt x="1583828" y="594784"/>
                    <a:pt x="1581805" y="607024"/>
                    <a:pt x="1586204" y="615821"/>
                  </a:cubicBezTo>
                  <a:cubicBezTo>
                    <a:pt x="1591219" y="625851"/>
                    <a:pt x="1600311" y="633566"/>
                    <a:pt x="1604865" y="643813"/>
                  </a:cubicBezTo>
                  <a:cubicBezTo>
                    <a:pt x="1612854" y="661788"/>
                    <a:pt x="1623526" y="699796"/>
                    <a:pt x="1623526" y="699796"/>
                  </a:cubicBezTo>
                  <a:cubicBezTo>
                    <a:pt x="1637083" y="794690"/>
                    <a:pt x="1638291" y="770239"/>
                    <a:pt x="1623526" y="895739"/>
                  </a:cubicBezTo>
                  <a:cubicBezTo>
                    <a:pt x="1622377" y="905507"/>
                    <a:pt x="1619256" y="915297"/>
                    <a:pt x="1614196" y="923731"/>
                  </a:cubicBezTo>
                  <a:cubicBezTo>
                    <a:pt x="1609670" y="931274"/>
                    <a:pt x="1600812" y="935354"/>
                    <a:pt x="1595534" y="942392"/>
                  </a:cubicBezTo>
                  <a:cubicBezTo>
                    <a:pt x="1582077" y="960334"/>
                    <a:pt x="1565304" y="977099"/>
                    <a:pt x="1558212" y="998376"/>
                  </a:cubicBezTo>
                  <a:cubicBezTo>
                    <a:pt x="1551992" y="1017037"/>
                    <a:pt x="1553460" y="1040451"/>
                    <a:pt x="1539551" y="1054360"/>
                  </a:cubicBezTo>
                  <a:lnTo>
                    <a:pt x="1492898" y="1101013"/>
                  </a:lnTo>
                  <a:cubicBezTo>
                    <a:pt x="1489788" y="1110343"/>
                    <a:pt x="1491570" y="1123288"/>
                    <a:pt x="1483567" y="1129004"/>
                  </a:cubicBezTo>
                  <a:cubicBezTo>
                    <a:pt x="1467560" y="1140437"/>
                    <a:pt x="1427583" y="1147666"/>
                    <a:pt x="1427583" y="1147666"/>
                  </a:cubicBezTo>
                  <a:cubicBezTo>
                    <a:pt x="1384805" y="1211833"/>
                    <a:pt x="1411538" y="1196557"/>
                    <a:pt x="1362269" y="1212980"/>
                  </a:cubicBezTo>
                  <a:cubicBezTo>
                    <a:pt x="1356049" y="1222311"/>
                    <a:pt x="1351537" y="1233043"/>
                    <a:pt x="1343608" y="1240972"/>
                  </a:cubicBezTo>
                  <a:cubicBezTo>
                    <a:pt x="1316870" y="1267710"/>
                    <a:pt x="1317977" y="1253787"/>
                    <a:pt x="1287624" y="1268964"/>
                  </a:cubicBezTo>
                  <a:cubicBezTo>
                    <a:pt x="1277594" y="1273979"/>
                    <a:pt x="1269879" y="1283071"/>
                    <a:pt x="1259632" y="1287625"/>
                  </a:cubicBezTo>
                  <a:cubicBezTo>
                    <a:pt x="1241657" y="1295614"/>
                    <a:pt x="1222310" y="1300066"/>
                    <a:pt x="1203649" y="1306286"/>
                  </a:cubicBezTo>
                  <a:cubicBezTo>
                    <a:pt x="1194318" y="1309396"/>
                    <a:pt x="1183841" y="1310161"/>
                    <a:pt x="1175657" y="1315617"/>
                  </a:cubicBezTo>
                  <a:cubicBezTo>
                    <a:pt x="1166326" y="1321837"/>
                    <a:pt x="1157972" y="1329861"/>
                    <a:pt x="1147665" y="1334278"/>
                  </a:cubicBezTo>
                  <a:cubicBezTo>
                    <a:pt x="1136130" y="1339222"/>
                    <a:pt x="1072000" y="1351277"/>
                    <a:pt x="1063690" y="1352939"/>
                  </a:cubicBezTo>
                  <a:cubicBezTo>
                    <a:pt x="1054359" y="1359159"/>
                    <a:pt x="1044455" y="1364595"/>
                    <a:pt x="1035698" y="1371600"/>
                  </a:cubicBezTo>
                  <a:cubicBezTo>
                    <a:pt x="1028829" y="1377096"/>
                    <a:pt x="1024357" y="1385382"/>
                    <a:pt x="1017037" y="1390262"/>
                  </a:cubicBezTo>
                  <a:cubicBezTo>
                    <a:pt x="993978" y="1405635"/>
                    <a:pt x="976604" y="1409960"/>
                    <a:pt x="951722" y="1418253"/>
                  </a:cubicBezTo>
                  <a:cubicBezTo>
                    <a:pt x="929616" y="1440360"/>
                    <a:pt x="908733" y="1463685"/>
                    <a:pt x="877077" y="1474237"/>
                  </a:cubicBezTo>
                  <a:cubicBezTo>
                    <a:pt x="808928" y="1496953"/>
                    <a:pt x="840177" y="1488127"/>
                    <a:pt x="783771" y="1502229"/>
                  </a:cubicBezTo>
                  <a:cubicBezTo>
                    <a:pt x="774440" y="1508449"/>
                    <a:pt x="766279" y="1516952"/>
                    <a:pt x="755779" y="1520890"/>
                  </a:cubicBezTo>
                  <a:cubicBezTo>
                    <a:pt x="740930" y="1526458"/>
                    <a:pt x="724426" y="1526048"/>
                    <a:pt x="709126" y="1530221"/>
                  </a:cubicBezTo>
                  <a:cubicBezTo>
                    <a:pt x="690149" y="1535397"/>
                    <a:pt x="671804" y="1542662"/>
                    <a:pt x="653143" y="1548882"/>
                  </a:cubicBezTo>
                  <a:cubicBezTo>
                    <a:pt x="643812" y="1551992"/>
                    <a:pt x="634693" y="1555828"/>
                    <a:pt x="625151" y="1558213"/>
                  </a:cubicBezTo>
                  <a:cubicBezTo>
                    <a:pt x="600269" y="1564433"/>
                    <a:pt x="574837" y="1568764"/>
                    <a:pt x="550506" y="1576874"/>
                  </a:cubicBezTo>
                  <a:cubicBezTo>
                    <a:pt x="528325" y="1584267"/>
                    <a:pt x="508618" y="1591631"/>
                    <a:pt x="485192" y="1595535"/>
                  </a:cubicBezTo>
                  <a:cubicBezTo>
                    <a:pt x="460458" y="1599658"/>
                    <a:pt x="435429" y="1601756"/>
                    <a:pt x="410547" y="1604866"/>
                  </a:cubicBezTo>
                  <a:cubicBezTo>
                    <a:pt x="346552" y="1626196"/>
                    <a:pt x="425992" y="1601003"/>
                    <a:pt x="335902" y="1623527"/>
                  </a:cubicBezTo>
                  <a:cubicBezTo>
                    <a:pt x="300452" y="1632390"/>
                    <a:pt x="311315" y="1636370"/>
                    <a:pt x="270588" y="1642188"/>
                  </a:cubicBezTo>
                  <a:cubicBezTo>
                    <a:pt x="261351" y="1643507"/>
                    <a:pt x="251927" y="1642188"/>
                    <a:pt x="242596" y="1642188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2715926" y="1940767"/>
              <a:ext cx="932343" cy="1017037"/>
            </a:xfrm>
            <a:custGeom>
              <a:avLst/>
              <a:gdLst>
                <a:gd name="connsiteX0" fmla="*/ 596441 w 932343"/>
                <a:gd name="connsiteY0" fmla="*/ 0 h 1017037"/>
                <a:gd name="connsiteX1" fmla="*/ 661756 w 932343"/>
                <a:gd name="connsiteY1" fmla="*/ 9331 h 1017037"/>
                <a:gd name="connsiteX2" fmla="*/ 736401 w 932343"/>
                <a:gd name="connsiteY2" fmla="*/ 18662 h 1017037"/>
                <a:gd name="connsiteX3" fmla="*/ 764392 w 932343"/>
                <a:gd name="connsiteY3" fmla="*/ 37323 h 1017037"/>
                <a:gd name="connsiteX4" fmla="*/ 792384 w 932343"/>
                <a:gd name="connsiteY4" fmla="*/ 46653 h 1017037"/>
                <a:gd name="connsiteX5" fmla="*/ 829707 w 932343"/>
                <a:gd name="connsiteY5" fmla="*/ 83976 h 1017037"/>
                <a:gd name="connsiteX6" fmla="*/ 857698 w 932343"/>
                <a:gd name="connsiteY6" fmla="*/ 111968 h 1017037"/>
                <a:gd name="connsiteX7" fmla="*/ 885690 w 932343"/>
                <a:gd name="connsiteY7" fmla="*/ 130629 h 1017037"/>
                <a:gd name="connsiteX8" fmla="*/ 904352 w 932343"/>
                <a:gd name="connsiteY8" fmla="*/ 261257 h 1017037"/>
                <a:gd name="connsiteX9" fmla="*/ 923013 w 932343"/>
                <a:gd name="connsiteY9" fmla="*/ 317241 h 1017037"/>
                <a:gd name="connsiteX10" fmla="*/ 932343 w 932343"/>
                <a:gd name="connsiteY10" fmla="*/ 354564 h 1017037"/>
                <a:gd name="connsiteX11" fmla="*/ 923013 w 932343"/>
                <a:gd name="connsiteY11" fmla="*/ 513184 h 1017037"/>
                <a:gd name="connsiteX12" fmla="*/ 913682 w 932343"/>
                <a:gd name="connsiteY12" fmla="*/ 643813 h 1017037"/>
                <a:gd name="connsiteX13" fmla="*/ 904352 w 932343"/>
                <a:gd name="connsiteY13" fmla="*/ 681135 h 1017037"/>
                <a:gd name="connsiteX14" fmla="*/ 895021 w 932343"/>
                <a:gd name="connsiteY14" fmla="*/ 727788 h 1017037"/>
                <a:gd name="connsiteX15" fmla="*/ 857698 w 932343"/>
                <a:gd name="connsiteY15" fmla="*/ 802433 h 1017037"/>
                <a:gd name="connsiteX16" fmla="*/ 829707 w 932343"/>
                <a:gd name="connsiteY16" fmla="*/ 821094 h 1017037"/>
                <a:gd name="connsiteX17" fmla="*/ 773723 w 932343"/>
                <a:gd name="connsiteY17" fmla="*/ 839755 h 1017037"/>
                <a:gd name="connsiteX18" fmla="*/ 727070 w 932343"/>
                <a:gd name="connsiteY18" fmla="*/ 867747 h 1017037"/>
                <a:gd name="connsiteX19" fmla="*/ 689747 w 932343"/>
                <a:gd name="connsiteY19" fmla="*/ 905070 h 1017037"/>
                <a:gd name="connsiteX20" fmla="*/ 633764 w 932343"/>
                <a:gd name="connsiteY20" fmla="*/ 933062 h 1017037"/>
                <a:gd name="connsiteX21" fmla="*/ 577780 w 932343"/>
                <a:gd name="connsiteY21" fmla="*/ 961053 h 1017037"/>
                <a:gd name="connsiteX22" fmla="*/ 531127 w 932343"/>
                <a:gd name="connsiteY22" fmla="*/ 989045 h 1017037"/>
                <a:gd name="connsiteX23" fmla="*/ 475143 w 932343"/>
                <a:gd name="connsiteY23" fmla="*/ 1017037 h 1017037"/>
                <a:gd name="connsiteX24" fmla="*/ 297862 w 932343"/>
                <a:gd name="connsiteY24" fmla="*/ 1007706 h 1017037"/>
                <a:gd name="connsiteX25" fmla="*/ 269870 w 932343"/>
                <a:gd name="connsiteY25" fmla="*/ 998376 h 1017037"/>
                <a:gd name="connsiteX26" fmla="*/ 232547 w 932343"/>
                <a:gd name="connsiteY26" fmla="*/ 989045 h 1017037"/>
                <a:gd name="connsiteX27" fmla="*/ 213886 w 932343"/>
                <a:gd name="connsiteY27" fmla="*/ 961053 h 1017037"/>
                <a:gd name="connsiteX28" fmla="*/ 157903 w 932343"/>
                <a:gd name="connsiteY28" fmla="*/ 933062 h 1017037"/>
                <a:gd name="connsiteX29" fmla="*/ 139241 w 932343"/>
                <a:gd name="connsiteY29" fmla="*/ 914400 h 1017037"/>
                <a:gd name="connsiteX30" fmla="*/ 111250 w 932343"/>
                <a:gd name="connsiteY30" fmla="*/ 895739 h 1017037"/>
                <a:gd name="connsiteX31" fmla="*/ 101919 w 932343"/>
                <a:gd name="connsiteY31" fmla="*/ 867747 h 1017037"/>
                <a:gd name="connsiteX32" fmla="*/ 73927 w 932343"/>
                <a:gd name="connsiteY32" fmla="*/ 839755 h 1017037"/>
                <a:gd name="connsiteX33" fmla="*/ 36605 w 932343"/>
                <a:gd name="connsiteY33" fmla="*/ 783772 h 1017037"/>
                <a:gd name="connsiteX34" fmla="*/ 17943 w 932343"/>
                <a:gd name="connsiteY34" fmla="*/ 755780 h 1017037"/>
                <a:gd name="connsiteX35" fmla="*/ 17943 w 932343"/>
                <a:gd name="connsiteY35" fmla="*/ 513184 h 1017037"/>
                <a:gd name="connsiteX36" fmla="*/ 45935 w 932343"/>
                <a:gd name="connsiteY36" fmla="*/ 447870 h 1017037"/>
                <a:gd name="connsiteX37" fmla="*/ 64596 w 932343"/>
                <a:gd name="connsiteY37" fmla="*/ 382555 h 1017037"/>
                <a:gd name="connsiteX38" fmla="*/ 83258 w 932343"/>
                <a:gd name="connsiteY38" fmla="*/ 363894 h 1017037"/>
                <a:gd name="connsiteX39" fmla="*/ 120580 w 932343"/>
                <a:gd name="connsiteY39" fmla="*/ 307911 h 1017037"/>
                <a:gd name="connsiteX40" fmla="*/ 176564 w 932343"/>
                <a:gd name="connsiteY40" fmla="*/ 270588 h 1017037"/>
                <a:gd name="connsiteX41" fmla="*/ 204556 w 932343"/>
                <a:gd name="connsiteY41" fmla="*/ 251927 h 1017037"/>
                <a:gd name="connsiteX42" fmla="*/ 232547 w 932343"/>
                <a:gd name="connsiteY42" fmla="*/ 242596 h 1017037"/>
                <a:gd name="connsiteX43" fmla="*/ 288531 w 932343"/>
                <a:gd name="connsiteY43" fmla="*/ 205274 h 1017037"/>
                <a:gd name="connsiteX44" fmla="*/ 344515 w 932343"/>
                <a:gd name="connsiteY44" fmla="*/ 177282 h 1017037"/>
                <a:gd name="connsiteX45" fmla="*/ 381837 w 932343"/>
                <a:gd name="connsiteY45" fmla="*/ 158621 h 1017037"/>
                <a:gd name="connsiteX46" fmla="*/ 409829 w 932343"/>
                <a:gd name="connsiteY46" fmla="*/ 139960 h 1017037"/>
                <a:gd name="connsiteX47" fmla="*/ 484474 w 932343"/>
                <a:gd name="connsiteY47" fmla="*/ 83976 h 1017037"/>
                <a:gd name="connsiteX48" fmla="*/ 540458 w 932343"/>
                <a:gd name="connsiteY48" fmla="*/ 65315 h 1017037"/>
                <a:gd name="connsiteX49" fmla="*/ 568450 w 932343"/>
                <a:gd name="connsiteY49" fmla="*/ 46653 h 1017037"/>
                <a:gd name="connsiteX50" fmla="*/ 624433 w 932343"/>
                <a:gd name="connsiteY50" fmla="*/ 27992 h 1017037"/>
                <a:gd name="connsiteX51" fmla="*/ 652425 w 932343"/>
                <a:gd name="connsiteY51" fmla="*/ 9331 h 10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32343" h="1017037">
                  <a:moveTo>
                    <a:pt x="596441" y="0"/>
                  </a:moveTo>
                  <a:lnTo>
                    <a:pt x="661756" y="9331"/>
                  </a:lnTo>
                  <a:cubicBezTo>
                    <a:pt x="686611" y="12645"/>
                    <a:pt x="712209" y="12064"/>
                    <a:pt x="736401" y="18662"/>
                  </a:cubicBezTo>
                  <a:cubicBezTo>
                    <a:pt x="747220" y="21613"/>
                    <a:pt x="754362" y="32308"/>
                    <a:pt x="764392" y="37323"/>
                  </a:cubicBezTo>
                  <a:cubicBezTo>
                    <a:pt x="773189" y="41721"/>
                    <a:pt x="783053" y="43543"/>
                    <a:pt x="792384" y="46653"/>
                  </a:cubicBezTo>
                  <a:cubicBezTo>
                    <a:pt x="810158" y="99972"/>
                    <a:pt x="787052" y="55539"/>
                    <a:pt x="829707" y="83976"/>
                  </a:cubicBezTo>
                  <a:cubicBezTo>
                    <a:pt x="840686" y="91296"/>
                    <a:pt x="847561" y="103521"/>
                    <a:pt x="857698" y="111968"/>
                  </a:cubicBezTo>
                  <a:cubicBezTo>
                    <a:pt x="866313" y="119147"/>
                    <a:pt x="876359" y="124409"/>
                    <a:pt x="885690" y="130629"/>
                  </a:cubicBezTo>
                  <a:cubicBezTo>
                    <a:pt x="890178" y="171018"/>
                    <a:pt x="893211" y="220406"/>
                    <a:pt x="904352" y="261257"/>
                  </a:cubicBezTo>
                  <a:cubicBezTo>
                    <a:pt x="909528" y="280235"/>
                    <a:pt x="918243" y="298157"/>
                    <a:pt x="923013" y="317241"/>
                  </a:cubicBezTo>
                  <a:lnTo>
                    <a:pt x="932343" y="354564"/>
                  </a:lnTo>
                  <a:cubicBezTo>
                    <a:pt x="929233" y="407437"/>
                    <a:pt x="926423" y="460329"/>
                    <a:pt x="923013" y="513184"/>
                  </a:cubicBezTo>
                  <a:cubicBezTo>
                    <a:pt x="920202" y="556747"/>
                    <a:pt x="918503" y="600426"/>
                    <a:pt x="913682" y="643813"/>
                  </a:cubicBezTo>
                  <a:cubicBezTo>
                    <a:pt x="912266" y="656558"/>
                    <a:pt x="907134" y="668617"/>
                    <a:pt x="904352" y="681135"/>
                  </a:cubicBezTo>
                  <a:cubicBezTo>
                    <a:pt x="900912" y="696616"/>
                    <a:pt x="899194" y="712488"/>
                    <a:pt x="895021" y="727788"/>
                  </a:cubicBezTo>
                  <a:cubicBezTo>
                    <a:pt x="883645" y="769502"/>
                    <a:pt x="885768" y="779977"/>
                    <a:pt x="857698" y="802433"/>
                  </a:cubicBezTo>
                  <a:cubicBezTo>
                    <a:pt x="848942" y="809438"/>
                    <a:pt x="839954" y="816540"/>
                    <a:pt x="829707" y="821094"/>
                  </a:cubicBezTo>
                  <a:cubicBezTo>
                    <a:pt x="811732" y="829083"/>
                    <a:pt x="773723" y="839755"/>
                    <a:pt x="773723" y="839755"/>
                  </a:cubicBezTo>
                  <a:cubicBezTo>
                    <a:pt x="704779" y="908702"/>
                    <a:pt x="811849" y="807191"/>
                    <a:pt x="727070" y="867747"/>
                  </a:cubicBezTo>
                  <a:cubicBezTo>
                    <a:pt x="712753" y="877973"/>
                    <a:pt x="704386" y="895310"/>
                    <a:pt x="689747" y="905070"/>
                  </a:cubicBezTo>
                  <a:cubicBezTo>
                    <a:pt x="609535" y="958546"/>
                    <a:pt x="711019" y="894435"/>
                    <a:pt x="633764" y="933062"/>
                  </a:cubicBezTo>
                  <a:cubicBezTo>
                    <a:pt x="561421" y="969234"/>
                    <a:pt x="648132" y="937604"/>
                    <a:pt x="577780" y="961053"/>
                  </a:cubicBezTo>
                  <a:cubicBezTo>
                    <a:pt x="541332" y="997503"/>
                    <a:pt x="579576" y="964821"/>
                    <a:pt x="531127" y="989045"/>
                  </a:cubicBezTo>
                  <a:cubicBezTo>
                    <a:pt x="458768" y="1025223"/>
                    <a:pt x="545509" y="993581"/>
                    <a:pt x="475143" y="1017037"/>
                  </a:cubicBezTo>
                  <a:cubicBezTo>
                    <a:pt x="416049" y="1013927"/>
                    <a:pt x="356794" y="1013063"/>
                    <a:pt x="297862" y="1007706"/>
                  </a:cubicBezTo>
                  <a:cubicBezTo>
                    <a:pt x="288067" y="1006816"/>
                    <a:pt x="279327" y="1001078"/>
                    <a:pt x="269870" y="998376"/>
                  </a:cubicBezTo>
                  <a:cubicBezTo>
                    <a:pt x="257539" y="994853"/>
                    <a:pt x="244988" y="992155"/>
                    <a:pt x="232547" y="989045"/>
                  </a:cubicBezTo>
                  <a:cubicBezTo>
                    <a:pt x="226327" y="979714"/>
                    <a:pt x="221815" y="968982"/>
                    <a:pt x="213886" y="961053"/>
                  </a:cubicBezTo>
                  <a:cubicBezTo>
                    <a:pt x="195799" y="942966"/>
                    <a:pt x="180669" y="940650"/>
                    <a:pt x="157903" y="933062"/>
                  </a:cubicBezTo>
                  <a:cubicBezTo>
                    <a:pt x="151682" y="926841"/>
                    <a:pt x="146111" y="919896"/>
                    <a:pt x="139241" y="914400"/>
                  </a:cubicBezTo>
                  <a:cubicBezTo>
                    <a:pt x="130485" y="907395"/>
                    <a:pt x="118255" y="904495"/>
                    <a:pt x="111250" y="895739"/>
                  </a:cubicBezTo>
                  <a:cubicBezTo>
                    <a:pt x="105106" y="888059"/>
                    <a:pt x="107375" y="875931"/>
                    <a:pt x="101919" y="867747"/>
                  </a:cubicBezTo>
                  <a:cubicBezTo>
                    <a:pt x="94599" y="856768"/>
                    <a:pt x="82028" y="850171"/>
                    <a:pt x="73927" y="839755"/>
                  </a:cubicBezTo>
                  <a:cubicBezTo>
                    <a:pt x="60158" y="822052"/>
                    <a:pt x="49046" y="802433"/>
                    <a:pt x="36605" y="783772"/>
                  </a:cubicBezTo>
                  <a:lnTo>
                    <a:pt x="17943" y="755780"/>
                  </a:lnTo>
                  <a:cubicBezTo>
                    <a:pt x="-13256" y="662175"/>
                    <a:pt x="2567" y="720757"/>
                    <a:pt x="17943" y="513184"/>
                  </a:cubicBezTo>
                  <a:cubicBezTo>
                    <a:pt x="20453" y="479294"/>
                    <a:pt x="28504" y="474017"/>
                    <a:pt x="45935" y="447870"/>
                  </a:cubicBezTo>
                  <a:cubicBezTo>
                    <a:pt x="47677" y="440904"/>
                    <a:pt x="58861" y="392113"/>
                    <a:pt x="64596" y="382555"/>
                  </a:cubicBezTo>
                  <a:cubicBezTo>
                    <a:pt x="69122" y="375012"/>
                    <a:pt x="77980" y="370932"/>
                    <a:pt x="83258" y="363894"/>
                  </a:cubicBezTo>
                  <a:cubicBezTo>
                    <a:pt x="96715" y="345952"/>
                    <a:pt x="101919" y="320352"/>
                    <a:pt x="120580" y="307911"/>
                  </a:cubicBezTo>
                  <a:lnTo>
                    <a:pt x="176564" y="270588"/>
                  </a:lnTo>
                  <a:cubicBezTo>
                    <a:pt x="185895" y="264368"/>
                    <a:pt x="193918" y="255473"/>
                    <a:pt x="204556" y="251927"/>
                  </a:cubicBezTo>
                  <a:cubicBezTo>
                    <a:pt x="213886" y="248817"/>
                    <a:pt x="223950" y="247372"/>
                    <a:pt x="232547" y="242596"/>
                  </a:cubicBezTo>
                  <a:cubicBezTo>
                    <a:pt x="252153" y="231704"/>
                    <a:pt x="267254" y="212367"/>
                    <a:pt x="288531" y="205274"/>
                  </a:cubicBezTo>
                  <a:cubicBezTo>
                    <a:pt x="339853" y="188166"/>
                    <a:pt x="293869" y="206222"/>
                    <a:pt x="344515" y="177282"/>
                  </a:cubicBezTo>
                  <a:cubicBezTo>
                    <a:pt x="356591" y="170381"/>
                    <a:pt x="369761" y="165522"/>
                    <a:pt x="381837" y="158621"/>
                  </a:cubicBezTo>
                  <a:cubicBezTo>
                    <a:pt x="391574" y="153057"/>
                    <a:pt x="401072" y="146965"/>
                    <a:pt x="409829" y="139960"/>
                  </a:cubicBezTo>
                  <a:cubicBezTo>
                    <a:pt x="441410" y="114695"/>
                    <a:pt x="428661" y="102580"/>
                    <a:pt x="484474" y="83976"/>
                  </a:cubicBezTo>
                  <a:lnTo>
                    <a:pt x="540458" y="65315"/>
                  </a:lnTo>
                  <a:cubicBezTo>
                    <a:pt x="549789" y="59094"/>
                    <a:pt x="558202" y="51208"/>
                    <a:pt x="568450" y="46653"/>
                  </a:cubicBezTo>
                  <a:cubicBezTo>
                    <a:pt x="586425" y="38664"/>
                    <a:pt x="608066" y="38903"/>
                    <a:pt x="624433" y="27992"/>
                  </a:cubicBezTo>
                  <a:lnTo>
                    <a:pt x="652425" y="9331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2715208" y="2743200"/>
              <a:ext cx="3470988" cy="3144416"/>
            </a:xfrm>
            <a:custGeom>
              <a:avLst/>
              <a:gdLst>
                <a:gd name="connsiteX0" fmla="*/ 1735494 w 3470988"/>
                <a:gd name="connsiteY0" fmla="*/ 3116424 h 3144416"/>
                <a:gd name="connsiteX1" fmla="*/ 1511559 w 3470988"/>
                <a:gd name="connsiteY1" fmla="*/ 3107094 h 3144416"/>
                <a:gd name="connsiteX2" fmla="*/ 1380931 w 3470988"/>
                <a:gd name="connsiteY2" fmla="*/ 3088433 h 3144416"/>
                <a:gd name="connsiteX3" fmla="*/ 1334278 w 3470988"/>
                <a:gd name="connsiteY3" fmla="*/ 3060441 h 3144416"/>
                <a:gd name="connsiteX4" fmla="*/ 1315616 w 3470988"/>
                <a:gd name="connsiteY4" fmla="*/ 3041780 h 3144416"/>
                <a:gd name="connsiteX5" fmla="*/ 1287625 w 3470988"/>
                <a:gd name="connsiteY5" fmla="*/ 3032449 h 3144416"/>
                <a:gd name="connsiteX6" fmla="*/ 1222310 w 3470988"/>
                <a:gd name="connsiteY6" fmla="*/ 2985796 h 3144416"/>
                <a:gd name="connsiteX7" fmla="*/ 1184988 w 3470988"/>
                <a:gd name="connsiteY7" fmla="*/ 2967135 h 3144416"/>
                <a:gd name="connsiteX8" fmla="*/ 1138335 w 3470988"/>
                <a:gd name="connsiteY8" fmla="*/ 2939143 h 3144416"/>
                <a:gd name="connsiteX9" fmla="*/ 1082351 w 3470988"/>
                <a:gd name="connsiteY9" fmla="*/ 2901820 h 3144416"/>
                <a:gd name="connsiteX10" fmla="*/ 1017037 w 3470988"/>
                <a:gd name="connsiteY10" fmla="*/ 2855167 h 3144416"/>
                <a:gd name="connsiteX11" fmla="*/ 979714 w 3470988"/>
                <a:gd name="connsiteY11" fmla="*/ 2827176 h 3144416"/>
                <a:gd name="connsiteX12" fmla="*/ 886408 w 3470988"/>
                <a:gd name="connsiteY12" fmla="*/ 2761861 h 3144416"/>
                <a:gd name="connsiteX13" fmla="*/ 858416 w 3470988"/>
                <a:gd name="connsiteY13" fmla="*/ 2733869 h 3144416"/>
                <a:gd name="connsiteX14" fmla="*/ 830425 w 3470988"/>
                <a:gd name="connsiteY14" fmla="*/ 2715208 h 3144416"/>
                <a:gd name="connsiteX15" fmla="*/ 783772 w 3470988"/>
                <a:gd name="connsiteY15" fmla="*/ 2668555 h 3144416"/>
                <a:gd name="connsiteX16" fmla="*/ 765110 w 3470988"/>
                <a:gd name="connsiteY16" fmla="*/ 2649894 h 3144416"/>
                <a:gd name="connsiteX17" fmla="*/ 737119 w 3470988"/>
                <a:gd name="connsiteY17" fmla="*/ 2621902 h 3144416"/>
                <a:gd name="connsiteX18" fmla="*/ 718457 w 3470988"/>
                <a:gd name="connsiteY18" fmla="*/ 2593910 h 3144416"/>
                <a:gd name="connsiteX19" fmla="*/ 690465 w 3470988"/>
                <a:gd name="connsiteY19" fmla="*/ 2565918 h 3144416"/>
                <a:gd name="connsiteX20" fmla="*/ 671804 w 3470988"/>
                <a:gd name="connsiteY20" fmla="*/ 2537927 h 3144416"/>
                <a:gd name="connsiteX21" fmla="*/ 653143 w 3470988"/>
                <a:gd name="connsiteY21" fmla="*/ 2519265 h 3144416"/>
                <a:gd name="connsiteX22" fmla="*/ 625151 w 3470988"/>
                <a:gd name="connsiteY22" fmla="*/ 2463282 h 3144416"/>
                <a:gd name="connsiteX23" fmla="*/ 578498 w 3470988"/>
                <a:gd name="connsiteY23" fmla="*/ 2397967 h 3144416"/>
                <a:gd name="connsiteX24" fmla="*/ 513184 w 3470988"/>
                <a:gd name="connsiteY24" fmla="*/ 2304661 h 3144416"/>
                <a:gd name="connsiteX25" fmla="*/ 503853 w 3470988"/>
                <a:gd name="connsiteY25" fmla="*/ 2276669 h 3144416"/>
                <a:gd name="connsiteX26" fmla="*/ 475861 w 3470988"/>
                <a:gd name="connsiteY26" fmla="*/ 2248678 h 3144416"/>
                <a:gd name="connsiteX27" fmla="*/ 457200 w 3470988"/>
                <a:gd name="connsiteY27" fmla="*/ 2220686 h 3144416"/>
                <a:gd name="connsiteX28" fmla="*/ 438539 w 3470988"/>
                <a:gd name="connsiteY28" fmla="*/ 2202024 h 3144416"/>
                <a:gd name="connsiteX29" fmla="*/ 401216 w 3470988"/>
                <a:gd name="connsiteY29" fmla="*/ 2146041 h 3144416"/>
                <a:gd name="connsiteX30" fmla="*/ 363894 w 3470988"/>
                <a:gd name="connsiteY30" fmla="*/ 2062065 h 3144416"/>
                <a:gd name="connsiteX31" fmla="*/ 335902 w 3470988"/>
                <a:gd name="connsiteY31" fmla="*/ 2043404 h 3144416"/>
                <a:gd name="connsiteX32" fmla="*/ 307910 w 3470988"/>
                <a:gd name="connsiteY32" fmla="*/ 1996751 h 3144416"/>
                <a:gd name="connsiteX33" fmla="*/ 289249 w 3470988"/>
                <a:gd name="connsiteY33" fmla="*/ 1968759 h 3144416"/>
                <a:gd name="connsiteX34" fmla="*/ 233265 w 3470988"/>
                <a:gd name="connsiteY34" fmla="*/ 1922106 h 3144416"/>
                <a:gd name="connsiteX35" fmla="*/ 223935 w 3470988"/>
                <a:gd name="connsiteY35" fmla="*/ 1894114 h 3144416"/>
                <a:gd name="connsiteX36" fmla="*/ 186612 w 3470988"/>
                <a:gd name="connsiteY36" fmla="*/ 1838131 h 3144416"/>
                <a:gd name="connsiteX37" fmla="*/ 177282 w 3470988"/>
                <a:gd name="connsiteY37" fmla="*/ 1810139 h 3144416"/>
                <a:gd name="connsiteX38" fmla="*/ 121298 w 3470988"/>
                <a:gd name="connsiteY38" fmla="*/ 1782147 h 3144416"/>
                <a:gd name="connsiteX39" fmla="*/ 93306 w 3470988"/>
                <a:gd name="connsiteY39" fmla="*/ 1763486 h 3144416"/>
                <a:gd name="connsiteX40" fmla="*/ 46653 w 3470988"/>
                <a:gd name="connsiteY40" fmla="*/ 1716833 h 3144416"/>
                <a:gd name="connsiteX41" fmla="*/ 27992 w 3470988"/>
                <a:gd name="connsiteY41" fmla="*/ 1698171 h 3144416"/>
                <a:gd name="connsiteX42" fmla="*/ 9331 w 3470988"/>
                <a:gd name="connsiteY42" fmla="*/ 1642188 h 3144416"/>
                <a:gd name="connsiteX43" fmla="*/ 0 w 3470988"/>
                <a:gd name="connsiteY43" fmla="*/ 1614196 h 3144416"/>
                <a:gd name="connsiteX44" fmla="*/ 9331 w 3470988"/>
                <a:gd name="connsiteY44" fmla="*/ 1539551 h 3144416"/>
                <a:gd name="connsiteX45" fmla="*/ 65314 w 3470988"/>
                <a:gd name="connsiteY45" fmla="*/ 1483567 h 3144416"/>
                <a:gd name="connsiteX46" fmla="*/ 83976 w 3470988"/>
                <a:gd name="connsiteY46" fmla="*/ 1464906 h 3144416"/>
                <a:gd name="connsiteX47" fmla="*/ 93306 w 3470988"/>
                <a:gd name="connsiteY47" fmla="*/ 1427584 h 3144416"/>
                <a:gd name="connsiteX48" fmla="*/ 111968 w 3470988"/>
                <a:gd name="connsiteY48" fmla="*/ 1408922 h 3144416"/>
                <a:gd name="connsiteX49" fmla="*/ 158621 w 3470988"/>
                <a:gd name="connsiteY49" fmla="*/ 1352939 h 3144416"/>
                <a:gd name="connsiteX50" fmla="*/ 214604 w 3470988"/>
                <a:gd name="connsiteY50" fmla="*/ 1315616 h 3144416"/>
                <a:gd name="connsiteX51" fmla="*/ 233265 w 3470988"/>
                <a:gd name="connsiteY51" fmla="*/ 1287624 h 3144416"/>
                <a:gd name="connsiteX52" fmla="*/ 261257 w 3470988"/>
                <a:gd name="connsiteY52" fmla="*/ 1240971 h 3144416"/>
                <a:gd name="connsiteX53" fmla="*/ 317241 w 3470988"/>
                <a:gd name="connsiteY53" fmla="*/ 1203649 h 3144416"/>
                <a:gd name="connsiteX54" fmla="*/ 335902 w 3470988"/>
                <a:gd name="connsiteY54" fmla="*/ 1175657 h 3144416"/>
                <a:gd name="connsiteX55" fmla="*/ 391886 w 3470988"/>
                <a:gd name="connsiteY55" fmla="*/ 1138335 h 3144416"/>
                <a:gd name="connsiteX56" fmla="*/ 447870 w 3470988"/>
                <a:gd name="connsiteY56" fmla="*/ 1101012 h 3144416"/>
                <a:gd name="connsiteX57" fmla="*/ 485192 w 3470988"/>
                <a:gd name="connsiteY57" fmla="*/ 1082351 h 3144416"/>
                <a:gd name="connsiteX58" fmla="*/ 541176 w 3470988"/>
                <a:gd name="connsiteY58" fmla="*/ 1035698 h 3144416"/>
                <a:gd name="connsiteX59" fmla="*/ 634482 w 3470988"/>
                <a:gd name="connsiteY59" fmla="*/ 1017037 h 3144416"/>
                <a:gd name="connsiteX60" fmla="*/ 662474 w 3470988"/>
                <a:gd name="connsiteY60" fmla="*/ 1007706 h 3144416"/>
                <a:gd name="connsiteX61" fmla="*/ 718457 w 3470988"/>
                <a:gd name="connsiteY61" fmla="*/ 970384 h 3144416"/>
                <a:gd name="connsiteX62" fmla="*/ 783772 w 3470988"/>
                <a:gd name="connsiteY62" fmla="*/ 961053 h 3144416"/>
                <a:gd name="connsiteX63" fmla="*/ 858416 w 3470988"/>
                <a:gd name="connsiteY63" fmla="*/ 951722 h 3144416"/>
                <a:gd name="connsiteX64" fmla="*/ 998376 w 3470988"/>
                <a:gd name="connsiteY64" fmla="*/ 933061 h 3144416"/>
                <a:gd name="connsiteX65" fmla="*/ 1035698 w 3470988"/>
                <a:gd name="connsiteY65" fmla="*/ 923731 h 3144416"/>
                <a:gd name="connsiteX66" fmla="*/ 1054359 w 3470988"/>
                <a:gd name="connsiteY66" fmla="*/ 905069 h 3144416"/>
                <a:gd name="connsiteX67" fmla="*/ 1082351 w 3470988"/>
                <a:gd name="connsiteY67" fmla="*/ 895739 h 3144416"/>
                <a:gd name="connsiteX68" fmla="*/ 1101012 w 3470988"/>
                <a:gd name="connsiteY68" fmla="*/ 867747 h 3144416"/>
                <a:gd name="connsiteX69" fmla="*/ 1203649 w 3470988"/>
                <a:gd name="connsiteY69" fmla="*/ 821094 h 3144416"/>
                <a:gd name="connsiteX70" fmla="*/ 1231641 w 3470988"/>
                <a:gd name="connsiteY70" fmla="*/ 802433 h 3144416"/>
                <a:gd name="connsiteX71" fmla="*/ 1268963 w 3470988"/>
                <a:gd name="connsiteY71" fmla="*/ 755780 h 3144416"/>
                <a:gd name="connsiteX72" fmla="*/ 1259633 w 3470988"/>
                <a:gd name="connsiteY72" fmla="*/ 494522 h 3144416"/>
                <a:gd name="connsiteX73" fmla="*/ 1250302 w 3470988"/>
                <a:gd name="connsiteY73" fmla="*/ 466531 h 3144416"/>
                <a:gd name="connsiteX74" fmla="*/ 1194319 w 3470988"/>
                <a:gd name="connsiteY74" fmla="*/ 447869 h 3144416"/>
                <a:gd name="connsiteX75" fmla="*/ 1138335 w 3470988"/>
                <a:gd name="connsiteY75" fmla="*/ 429208 h 3144416"/>
                <a:gd name="connsiteX76" fmla="*/ 1110343 w 3470988"/>
                <a:gd name="connsiteY76" fmla="*/ 410547 h 3144416"/>
                <a:gd name="connsiteX77" fmla="*/ 1073021 w 3470988"/>
                <a:gd name="connsiteY77" fmla="*/ 354563 h 3144416"/>
                <a:gd name="connsiteX78" fmla="*/ 1054359 w 3470988"/>
                <a:gd name="connsiteY78" fmla="*/ 326571 h 3144416"/>
                <a:gd name="connsiteX79" fmla="*/ 1035698 w 3470988"/>
                <a:gd name="connsiteY79" fmla="*/ 270588 h 3144416"/>
                <a:gd name="connsiteX80" fmla="*/ 1054359 w 3470988"/>
                <a:gd name="connsiteY80" fmla="*/ 167951 h 3144416"/>
                <a:gd name="connsiteX81" fmla="*/ 1073021 w 3470988"/>
                <a:gd name="connsiteY81" fmla="*/ 149290 h 3144416"/>
                <a:gd name="connsiteX82" fmla="*/ 1091682 w 3470988"/>
                <a:gd name="connsiteY82" fmla="*/ 121298 h 3144416"/>
                <a:gd name="connsiteX83" fmla="*/ 1119674 w 3470988"/>
                <a:gd name="connsiteY83" fmla="*/ 93306 h 3144416"/>
                <a:gd name="connsiteX84" fmla="*/ 1175657 w 3470988"/>
                <a:gd name="connsiteY84" fmla="*/ 55984 h 3144416"/>
                <a:gd name="connsiteX85" fmla="*/ 1194319 w 3470988"/>
                <a:gd name="connsiteY85" fmla="*/ 27992 h 3144416"/>
                <a:gd name="connsiteX86" fmla="*/ 1250302 w 3470988"/>
                <a:gd name="connsiteY86" fmla="*/ 0 h 3144416"/>
                <a:gd name="connsiteX87" fmla="*/ 1380931 w 3470988"/>
                <a:gd name="connsiteY87" fmla="*/ 9331 h 3144416"/>
                <a:gd name="connsiteX88" fmla="*/ 1399592 w 3470988"/>
                <a:gd name="connsiteY88" fmla="*/ 37322 h 3144416"/>
                <a:gd name="connsiteX89" fmla="*/ 1380931 w 3470988"/>
                <a:gd name="connsiteY89" fmla="*/ 270588 h 3144416"/>
                <a:gd name="connsiteX90" fmla="*/ 1371600 w 3470988"/>
                <a:gd name="connsiteY90" fmla="*/ 298580 h 3144416"/>
                <a:gd name="connsiteX91" fmla="*/ 1352939 w 3470988"/>
                <a:gd name="connsiteY91" fmla="*/ 326571 h 3144416"/>
                <a:gd name="connsiteX92" fmla="*/ 1362270 w 3470988"/>
                <a:gd name="connsiteY92" fmla="*/ 513184 h 3144416"/>
                <a:gd name="connsiteX93" fmla="*/ 1399592 w 3470988"/>
                <a:gd name="connsiteY93" fmla="*/ 597159 h 3144416"/>
                <a:gd name="connsiteX94" fmla="*/ 1474237 w 3470988"/>
                <a:gd name="connsiteY94" fmla="*/ 606490 h 3144416"/>
                <a:gd name="connsiteX95" fmla="*/ 1492898 w 3470988"/>
                <a:gd name="connsiteY95" fmla="*/ 634482 h 3144416"/>
                <a:gd name="connsiteX96" fmla="*/ 1502229 w 3470988"/>
                <a:gd name="connsiteY96" fmla="*/ 662473 h 3144416"/>
                <a:gd name="connsiteX97" fmla="*/ 1520890 w 3470988"/>
                <a:gd name="connsiteY97" fmla="*/ 681135 h 3144416"/>
                <a:gd name="connsiteX98" fmla="*/ 1586204 w 3470988"/>
                <a:gd name="connsiteY98" fmla="*/ 662473 h 3144416"/>
                <a:gd name="connsiteX99" fmla="*/ 1604865 w 3470988"/>
                <a:gd name="connsiteY99" fmla="*/ 634482 h 3144416"/>
                <a:gd name="connsiteX100" fmla="*/ 1623527 w 3470988"/>
                <a:gd name="connsiteY100" fmla="*/ 615820 h 3144416"/>
                <a:gd name="connsiteX101" fmla="*/ 1670180 w 3470988"/>
                <a:gd name="connsiteY101" fmla="*/ 550506 h 3144416"/>
                <a:gd name="connsiteX102" fmla="*/ 1679510 w 3470988"/>
                <a:gd name="connsiteY102" fmla="*/ 522514 h 3144416"/>
                <a:gd name="connsiteX103" fmla="*/ 1707502 w 3470988"/>
                <a:gd name="connsiteY103" fmla="*/ 466531 h 3144416"/>
                <a:gd name="connsiteX104" fmla="*/ 1698172 w 3470988"/>
                <a:gd name="connsiteY104" fmla="*/ 438539 h 3144416"/>
                <a:gd name="connsiteX105" fmla="*/ 1707502 w 3470988"/>
                <a:gd name="connsiteY105" fmla="*/ 251927 h 3144416"/>
                <a:gd name="connsiteX106" fmla="*/ 1716833 w 3470988"/>
                <a:gd name="connsiteY106" fmla="*/ 223935 h 3144416"/>
                <a:gd name="connsiteX107" fmla="*/ 1763486 w 3470988"/>
                <a:gd name="connsiteY107" fmla="*/ 177282 h 3144416"/>
                <a:gd name="connsiteX108" fmla="*/ 1791478 w 3470988"/>
                <a:gd name="connsiteY108" fmla="*/ 167951 h 3144416"/>
                <a:gd name="connsiteX109" fmla="*/ 2071396 w 3470988"/>
                <a:gd name="connsiteY109" fmla="*/ 195943 h 3144416"/>
                <a:gd name="connsiteX110" fmla="*/ 2090057 w 3470988"/>
                <a:gd name="connsiteY110" fmla="*/ 223935 h 3144416"/>
                <a:gd name="connsiteX111" fmla="*/ 2099388 w 3470988"/>
                <a:gd name="connsiteY111" fmla="*/ 251927 h 3144416"/>
                <a:gd name="connsiteX112" fmla="*/ 2090057 w 3470988"/>
                <a:gd name="connsiteY112" fmla="*/ 410547 h 3144416"/>
                <a:gd name="connsiteX113" fmla="*/ 2080727 w 3470988"/>
                <a:gd name="connsiteY113" fmla="*/ 438539 h 3144416"/>
                <a:gd name="connsiteX114" fmla="*/ 2034074 w 3470988"/>
                <a:gd name="connsiteY114" fmla="*/ 475861 h 3144416"/>
                <a:gd name="connsiteX115" fmla="*/ 2015412 w 3470988"/>
                <a:gd name="connsiteY115" fmla="*/ 494522 h 3144416"/>
                <a:gd name="connsiteX116" fmla="*/ 1987421 w 3470988"/>
                <a:gd name="connsiteY116" fmla="*/ 513184 h 3144416"/>
                <a:gd name="connsiteX117" fmla="*/ 1968759 w 3470988"/>
                <a:gd name="connsiteY117" fmla="*/ 531845 h 3144416"/>
                <a:gd name="connsiteX118" fmla="*/ 1940768 w 3470988"/>
                <a:gd name="connsiteY118" fmla="*/ 541176 h 3144416"/>
                <a:gd name="connsiteX119" fmla="*/ 1912776 w 3470988"/>
                <a:gd name="connsiteY119" fmla="*/ 559837 h 3144416"/>
                <a:gd name="connsiteX120" fmla="*/ 1894114 w 3470988"/>
                <a:gd name="connsiteY120" fmla="*/ 615820 h 3144416"/>
                <a:gd name="connsiteX121" fmla="*/ 1903445 w 3470988"/>
                <a:gd name="connsiteY121" fmla="*/ 737118 h 3144416"/>
                <a:gd name="connsiteX122" fmla="*/ 1959429 w 3470988"/>
                <a:gd name="connsiteY122" fmla="*/ 765110 h 3144416"/>
                <a:gd name="connsiteX123" fmla="*/ 2080727 w 3470988"/>
                <a:gd name="connsiteY123" fmla="*/ 774441 h 3144416"/>
                <a:gd name="connsiteX124" fmla="*/ 2155372 w 3470988"/>
                <a:gd name="connsiteY124" fmla="*/ 783771 h 3144416"/>
                <a:gd name="connsiteX125" fmla="*/ 2174033 w 3470988"/>
                <a:gd name="connsiteY125" fmla="*/ 802433 h 3144416"/>
                <a:gd name="connsiteX126" fmla="*/ 2202025 w 3470988"/>
                <a:gd name="connsiteY126" fmla="*/ 821094 h 3144416"/>
                <a:gd name="connsiteX127" fmla="*/ 2211355 w 3470988"/>
                <a:gd name="connsiteY127" fmla="*/ 849086 h 3144416"/>
                <a:gd name="connsiteX128" fmla="*/ 2276670 w 3470988"/>
                <a:gd name="connsiteY128" fmla="*/ 839755 h 3144416"/>
                <a:gd name="connsiteX129" fmla="*/ 2286000 w 3470988"/>
                <a:gd name="connsiteY129" fmla="*/ 811763 h 3144416"/>
                <a:gd name="connsiteX130" fmla="*/ 2304661 w 3470988"/>
                <a:gd name="connsiteY130" fmla="*/ 783771 h 3144416"/>
                <a:gd name="connsiteX131" fmla="*/ 2332653 w 3470988"/>
                <a:gd name="connsiteY131" fmla="*/ 737118 h 3144416"/>
                <a:gd name="connsiteX132" fmla="*/ 2341984 w 3470988"/>
                <a:gd name="connsiteY132" fmla="*/ 709127 h 3144416"/>
                <a:gd name="connsiteX133" fmla="*/ 2416629 w 3470988"/>
                <a:gd name="connsiteY133" fmla="*/ 653143 h 3144416"/>
                <a:gd name="connsiteX134" fmla="*/ 2444621 w 3470988"/>
                <a:gd name="connsiteY134" fmla="*/ 625151 h 3144416"/>
                <a:gd name="connsiteX135" fmla="*/ 2603241 w 3470988"/>
                <a:gd name="connsiteY135" fmla="*/ 597159 h 3144416"/>
                <a:gd name="connsiteX136" fmla="*/ 2808514 w 3470988"/>
                <a:gd name="connsiteY136" fmla="*/ 606490 h 3144416"/>
                <a:gd name="connsiteX137" fmla="*/ 2855168 w 3470988"/>
                <a:gd name="connsiteY137" fmla="*/ 615820 h 3144416"/>
                <a:gd name="connsiteX138" fmla="*/ 2911151 w 3470988"/>
                <a:gd name="connsiteY138" fmla="*/ 634482 h 3144416"/>
                <a:gd name="connsiteX139" fmla="*/ 2929812 w 3470988"/>
                <a:gd name="connsiteY139" fmla="*/ 662473 h 3144416"/>
                <a:gd name="connsiteX140" fmla="*/ 2967135 w 3470988"/>
                <a:gd name="connsiteY140" fmla="*/ 671804 h 3144416"/>
                <a:gd name="connsiteX141" fmla="*/ 2995127 w 3470988"/>
                <a:gd name="connsiteY141" fmla="*/ 681135 h 3144416"/>
                <a:gd name="connsiteX142" fmla="*/ 3331029 w 3470988"/>
                <a:gd name="connsiteY142" fmla="*/ 690465 h 3144416"/>
                <a:gd name="connsiteX143" fmla="*/ 3349690 w 3470988"/>
                <a:gd name="connsiteY143" fmla="*/ 718457 h 3144416"/>
                <a:gd name="connsiteX144" fmla="*/ 3368351 w 3470988"/>
                <a:gd name="connsiteY144" fmla="*/ 774441 h 3144416"/>
                <a:gd name="connsiteX145" fmla="*/ 3340359 w 3470988"/>
                <a:gd name="connsiteY145" fmla="*/ 1054359 h 3144416"/>
                <a:gd name="connsiteX146" fmla="*/ 3312368 w 3470988"/>
                <a:gd name="connsiteY146" fmla="*/ 1073020 h 3144416"/>
                <a:gd name="connsiteX147" fmla="*/ 3303037 w 3470988"/>
                <a:gd name="connsiteY147" fmla="*/ 1119673 h 3144416"/>
                <a:gd name="connsiteX148" fmla="*/ 3293706 w 3470988"/>
                <a:gd name="connsiteY148" fmla="*/ 1147665 h 3144416"/>
                <a:gd name="connsiteX149" fmla="*/ 3191070 w 3470988"/>
                <a:gd name="connsiteY149" fmla="*/ 1175657 h 3144416"/>
                <a:gd name="connsiteX150" fmla="*/ 3163078 w 3470988"/>
                <a:gd name="connsiteY150" fmla="*/ 1184988 h 3144416"/>
                <a:gd name="connsiteX151" fmla="*/ 3135086 w 3470988"/>
                <a:gd name="connsiteY151" fmla="*/ 1203649 h 3144416"/>
                <a:gd name="connsiteX152" fmla="*/ 3051110 w 3470988"/>
                <a:gd name="connsiteY152" fmla="*/ 1212980 h 3144416"/>
                <a:gd name="connsiteX153" fmla="*/ 2995127 w 3470988"/>
                <a:gd name="connsiteY153" fmla="*/ 1222310 h 3144416"/>
                <a:gd name="connsiteX154" fmla="*/ 2901821 w 3470988"/>
                <a:gd name="connsiteY154" fmla="*/ 1259633 h 3144416"/>
                <a:gd name="connsiteX155" fmla="*/ 2845837 w 3470988"/>
                <a:gd name="connsiteY155" fmla="*/ 1278294 h 3144416"/>
                <a:gd name="connsiteX156" fmla="*/ 2761861 w 3470988"/>
                <a:gd name="connsiteY156" fmla="*/ 1324947 h 3144416"/>
                <a:gd name="connsiteX157" fmla="*/ 2724539 w 3470988"/>
                <a:gd name="connsiteY157" fmla="*/ 1334278 h 3144416"/>
                <a:gd name="connsiteX158" fmla="*/ 2733870 w 3470988"/>
                <a:gd name="connsiteY158" fmla="*/ 1455576 h 3144416"/>
                <a:gd name="connsiteX159" fmla="*/ 2761861 w 3470988"/>
                <a:gd name="connsiteY159" fmla="*/ 1464906 h 3144416"/>
                <a:gd name="connsiteX160" fmla="*/ 2845837 w 3470988"/>
                <a:gd name="connsiteY160" fmla="*/ 1483567 h 3144416"/>
                <a:gd name="connsiteX161" fmla="*/ 2929812 w 3470988"/>
                <a:gd name="connsiteY161" fmla="*/ 1558212 h 3144416"/>
                <a:gd name="connsiteX162" fmla="*/ 2957804 w 3470988"/>
                <a:gd name="connsiteY162" fmla="*/ 1567543 h 3144416"/>
                <a:gd name="connsiteX163" fmla="*/ 2995127 w 3470988"/>
                <a:gd name="connsiteY163" fmla="*/ 1604865 h 3144416"/>
                <a:gd name="connsiteX164" fmla="*/ 3032449 w 3470988"/>
                <a:gd name="connsiteY164" fmla="*/ 1660849 h 3144416"/>
                <a:gd name="connsiteX165" fmla="*/ 3405674 w 3470988"/>
                <a:gd name="connsiteY165" fmla="*/ 1679510 h 3144416"/>
                <a:gd name="connsiteX166" fmla="*/ 3433665 w 3470988"/>
                <a:gd name="connsiteY166" fmla="*/ 1698171 h 3144416"/>
                <a:gd name="connsiteX167" fmla="*/ 3442996 w 3470988"/>
                <a:gd name="connsiteY167" fmla="*/ 1726163 h 3144416"/>
                <a:gd name="connsiteX168" fmla="*/ 3470988 w 3470988"/>
                <a:gd name="connsiteY168" fmla="*/ 1782147 h 3144416"/>
                <a:gd name="connsiteX169" fmla="*/ 3461657 w 3470988"/>
                <a:gd name="connsiteY169" fmla="*/ 2024743 h 3144416"/>
                <a:gd name="connsiteX170" fmla="*/ 3442996 w 3470988"/>
                <a:gd name="connsiteY170" fmla="*/ 2080727 h 3144416"/>
                <a:gd name="connsiteX171" fmla="*/ 3415004 w 3470988"/>
                <a:gd name="connsiteY171" fmla="*/ 2090057 h 3144416"/>
                <a:gd name="connsiteX172" fmla="*/ 3359021 w 3470988"/>
                <a:gd name="connsiteY172" fmla="*/ 2146041 h 3144416"/>
                <a:gd name="connsiteX173" fmla="*/ 3340359 w 3470988"/>
                <a:gd name="connsiteY173" fmla="*/ 2164702 h 3144416"/>
                <a:gd name="connsiteX174" fmla="*/ 3312368 w 3470988"/>
                <a:gd name="connsiteY174" fmla="*/ 2174033 h 3144416"/>
                <a:gd name="connsiteX175" fmla="*/ 3265714 w 3470988"/>
                <a:gd name="connsiteY175" fmla="*/ 2211355 h 3144416"/>
                <a:gd name="connsiteX176" fmla="*/ 3237723 w 3470988"/>
                <a:gd name="connsiteY176" fmla="*/ 2220686 h 3144416"/>
                <a:gd name="connsiteX177" fmla="*/ 3144416 w 3470988"/>
                <a:gd name="connsiteY177" fmla="*/ 2211355 h 3144416"/>
                <a:gd name="connsiteX178" fmla="*/ 3088433 w 3470988"/>
                <a:gd name="connsiteY178" fmla="*/ 2174033 h 3144416"/>
                <a:gd name="connsiteX179" fmla="*/ 3032449 w 3470988"/>
                <a:gd name="connsiteY179" fmla="*/ 2127380 h 3144416"/>
                <a:gd name="connsiteX180" fmla="*/ 2976465 w 3470988"/>
                <a:gd name="connsiteY180" fmla="*/ 2099388 h 3144416"/>
                <a:gd name="connsiteX181" fmla="*/ 2892490 w 3470988"/>
                <a:gd name="connsiteY181" fmla="*/ 2108718 h 3144416"/>
                <a:gd name="connsiteX182" fmla="*/ 2864498 w 3470988"/>
                <a:gd name="connsiteY182" fmla="*/ 2118049 h 3144416"/>
                <a:gd name="connsiteX183" fmla="*/ 2845837 w 3470988"/>
                <a:gd name="connsiteY183" fmla="*/ 2174033 h 3144416"/>
                <a:gd name="connsiteX184" fmla="*/ 2845837 w 3470988"/>
                <a:gd name="connsiteY184" fmla="*/ 2472612 h 3144416"/>
                <a:gd name="connsiteX185" fmla="*/ 2836506 w 3470988"/>
                <a:gd name="connsiteY185" fmla="*/ 2528596 h 3144416"/>
                <a:gd name="connsiteX186" fmla="*/ 2817845 w 3470988"/>
                <a:gd name="connsiteY186" fmla="*/ 2593910 h 3144416"/>
                <a:gd name="connsiteX187" fmla="*/ 2799184 w 3470988"/>
                <a:gd name="connsiteY187" fmla="*/ 2621902 h 3144416"/>
                <a:gd name="connsiteX188" fmla="*/ 2743200 w 3470988"/>
                <a:gd name="connsiteY188" fmla="*/ 2668555 h 3144416"/>
                <a:gd name="connsiteX189" fmla="*/ 2724539 w 3470988"/>
                <a:gd name="connsiteY189" fmla="*/ 2696547 h 3144416"/>
                <a:gd name="connsiteX190" fmla="*/ 2668555 w 3470988"/>
                <a:gd name="connsiteY190" fmla="*/ 2724539 h 3144416"/>
                <a:gd name="connsiteX191" fmla="*/ 2640563 w 3470988"/>
                <a:gd name="connsiteY191" fmla="*/ 2743200 h 3144416"/>
                <a:gd name="connsiteX192" fmla="*/ 2603241 w 3470988"/>
                <a:gd name="connsiteY192" fmla="*/ 2761861 h 3144416"/>
                <a:gd name="connsiteX193" fmla="*/ 2575249 w 3470988"/>
                <a:gd name="connsiteY193" fmla="*/ 2780522 h 3144416"/>
                <a:gd name="connsiteX194" fmla="*/ 2547257 w 3470988"/>
                <a:gd name="connsiteY194" fmla="*/ 2789853 h 3144416"/>
                <a:gd name="connsiteX195" fmla="*/ 2519265 w 3470988"/>
                <a:gd name="connsiteY195" fmla="*/ 2808514 h 3144416"/>
                <a:gd name="connsiteX196" fmla="*/ 2453951 w 3470988"/>
                <a:gd name="connsiteY196" fmla="*/ 2827176 h 3144416"/>
                <a:gd name="connsiteX197" fmla="*/ 2425959 w 3470988"/>
                <a:gd name="connsiteY197" fmla="*/ 2845837 h 3144416"/>
                <a:gd name="connsiteX198" fmla="*/ 2369976 w 3470988"/>
                <a:gd name="connsiteY198" fmla="*/ 2864498 h 3144416"/>
                <a:gd name="connsiteX199" fmla="*/ 2323323 w 3470988"/>
                <a:gd name="connsiteY199" fmla="*/ 2892490 h 3144416"/>
                <a:gd name="connsiteX200" fmla="*/ 2276670 w 3470988"/>
                <a:gd name="connsiteY200" fmla="*/ 2929812 h 3144416"/>
                <a:gd name="connsiteX201" fmla="*/ 2230016 w 3470988"/>
                <a:gd name="connsiteY201" fmla="*/ 2939143 h 3144416"/>
                <a:gd name="connsiteX202" fmla="*/ 2202025 w 3470988"/>
                <a:gd name="connsiteY202" fmla="*/ 2948473 h 3144416"/>
                <a:gd name="connsiteX203" fmla="*/ 2062065 w 3470988"/>
                <a:gd name="connsiteY203" fmla="*/ 2957804 h 3144416"/>
                <a:gd name="connsiteX204" fmla="*/ 1978090 w 3470988"/>
                <a:gd name="connsiteY204" fmla="*/ 3004457 h 3144416"/>
                <a:gd name="connsiteX205" fmla="*/ 1950098 w 3470988"/>
                <a:gd name="connsiteY205" fmla="*/ 3023118 h 3144416"/>
                <a:gd name="connsiteX206" fmla="*/ 1912776 w 3470988"/>
                <a:gd name="connsiteY206" fmla="*/ 3079102 h 3144416"/>
                <a:gd name="connsiteX207" fmla="*/ 1903445 w 3470988"/>
                <a:gd name="connsiteY207" fmla="*/ 3107094 h 3144416"/>
                <a:gd name="connsiteX208" fmla="*/ 1866123 w 3470988"/>
                <a:gd name="connsiteY208" fmla="*/ 3116424 h 3144416"/>
                <a:gd name="connsiteX209" fmla="*/ 1838131 w 3470988"/>
                <a:gd name="connsiteY209" fmla="*/ 3125755 h 3144416"/>
                <a:gd name="connsiteX210" fmla="*/ 1772816 w 3470988"/>
                <a:gd name="connsiteY210" fmla="*/ 3144416 h 3144416"/>
                <a:gd name="connsiteX211" fmla="*/ 1642188 w 3470988"/>
                <a:gd name="connsiteY211" fmla="*/ 3135086 h 31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3470988" h="3144416">
                  <a:moveTo>
                    <a:pt x="1735494" y="3116424"/>
                  </a:moveTo>
                  <a:lnTo>
                    <a:pt x="1511559" y="3107094"/>
                  </a:lnTo>
                  <a:cubicBezTo>
                    <a:pt x="1412877" y="3101455"/>
                    <a:pt x="1437577" y="3107314"/>
                    <a:pt x="1380931" y="3088433"/>
                  </a:cubicBezTo>
                  <a:cubicBezTo>
                    <a:pt x="1333653" y="3041152"/>
                    <a:pt x="1394835" y="3096774"/>
                    <a:pt x="1334278" y="3060441"/>
                  </a:cubicBezTo>
                  <a:cubicBezTo>
                    <a:pt x="1326734" y="3055915"/>
                    <a:pt x="1323159" y="3046306"/>
                    <a:pt x="1315616" y="3041780"/>
                  </a:cubicBezTo>
                  <a:cubicBezTo>
                    <a:pt x="1307182" y="3036720"/>
                    <a:pt x="1296422" y="3036847"/>
                    <a:pt x="1287625" y="3032449"/>
                  </a:cubicBezTo>
                  <a:cubicBezTo>
                    <a:pt x="1267882" y="3022577"/>
                    <a:pt x="1239220" y="2996365"/>
                    <a:pt x="1222310" y="2985796"/>
                  </a:cubicBezTo>
                  <a:cubicBezTo>
                    <a:pt x="1210515" y="2978424"/>
                    <a:pt x="1197429" y="2973355"/>
                    <a:pt x="1184988" y="2967135"/>
                  </a:cubicBezTo>
                  <a:cubicBezTo>
                    <a:pt x="1143122" y="2925267"/>
                    <a:pt x="1192841" y="2969424"/>
                    <a:pt x="1138335" y="2939143"/>
                  </a:cubicBezTo>
                  <a:cubicBezTo>
                    <a:pt x="1118729" y="2928251"/>
                    <a:pt x="1100294" y="2915277"/>
                    <a:pt x="1082351" y="2901820"/>
                  </a:cubicBezTo>
                  <a:cubicBezTo>
                    <a:pt x="960421" y="2810374"/>
                    <a:pt x="1112512" y="2923363"/>
                    <a:pt x="1017037" y="2855167"/>
                  </a:cubicBezTo>
                  <a:cubicBezTo>
                    <a:pt x="1004383" y="2846128"/>
                    <a:pt x="992454" y="2836094"/>
                    <a:pt x="979714" y="2827176"/>
                  </a:cubicBezTo>
                  <a:cubicBezTo>
                    <a:pt x="950526" y="2806744"/>
                    <a:pt x="914122" y="2785616"/>
                    <a:pt x="886408" y="2761861"/>
                  </a:cubicBezTo>
                  <a:cubicBezTo>
                    <a:pt x="876389" y="2753273"/>
                    <a:pt x="868553" y="2742317"/>
                    <a:pt x="858416" y="2733869"/>
                  </a:cubicBezTo>
                  <a:cubicBezTo>
                    <a:pt x="849801" y="2726690"/>
                    <a:pt x="838864" y="2722592"/>
                    <a:pt x="830425" y="2715208"/>
                  </a:cubicBezTo>
                  <a:cubicBezTo>
                    <a:pt x="813874" y="2700726"/>
                    <a:pt x="799323" y="2684106"/>
                    <a:pt x="783772" y="2668555"/>
                  </a:cubicBezTo>
                  <a:lnTo>
                    <a:pt x="765110" y="2649894"/>
                  </a:lnTo>
                  <a:cubicBezTo>
                    <a:pt x="755779" y="2640563"/>
                    <a:pt x="744439" y="2632881"/>
                    <a:pt x="737119" y="2621902"/>
                  </a:cubicBezTo>
                  <a:cubicBezTo>
                    <a:pt x="730898" y="2612571"/>
                    <a:pt x="725636" y="2602525"/>
                    <a:pt x="718457" y="2593910"/>
                  </a:cubicBezTo>
                  <a:cubicBezTo>
                    <a:pt x="710009" y="2583773"/>
                    <a:pt x="698913" y="2576055"/>
                    <a:pt x="690465" y="2565918"/>
                  </a:cubicBezTo>
                  <a:cubicBezTo>
                    <a:pt x="683286" y="2557303"/>
                    <a:pt x="678809" y="2546683"/>
                    <a:pt x="671804" y="2537927"/>
                  </a:cubicBezTo>
                  <a:cubicBezTo>
                    <a:pt x="666309" y="2531058"/>
                    <a:pt x="658638" y="2526134"/>
                    <a:pt x="653143" y="2519265"/>
                  </a:cubicBezTo>
                  <a:cubicBezTo>
                    <a:pt x="617490" y="2474697"/>
                    <a:pt x="648146" y="2509272"/>
                    <a:pt x="625151" y="2463282"/>
                  </a:cubicBezTo>
                  <a:cubicBezTo>
                    <a:pt x="617566" y="2448112"/>
                    <a:pt x="585896" y="2408536"/>
                    <a:pt x="578498" y="2397967"/>
                  </a:cubicBezTo>
                  <a:cubicBezTo>
                    <a:pt x="498088" y="2283095"/>
                    <a:pt x="578528" y="2391787"/>
                    <a:pt x="513184" y="2304661"/>
                  </a:cubicBezTo>
                  <a:cubicBezTo>
                    <a:pt x="510074" y="2295330"/>
                    <a:pt x="509309" y="2284852"/>
                    <a:pt x="503853" y="2276669"/>
                  </a:cubicBezTo>
                  <a:cubicBezTo>
                    <a:pt x="496533" y="2265690"/>
                    <a:pt x="484308" y="2258815"/>
                    <a:pt x="475861" y="2248678"/>
                  </a:cubicBezTo>
                  <a:cubicBezTo>
                    <a:pt x="468682" y="2240063"/>
                    <a:pt x="464205" y="2229443"/>
                    <a:pt x="457200" y="2220686"/>
                  </a:cubicBezTo>
                  <a:cubicBezTo>
                    <a:pt x="451705" y="2213817"/>
                    <a:pt x="443817" y="2209062"/>
                    <a:pt x="438539" y="2202024"/>
                  </a:cubicBezTo>
                  <a:cubicBezTo>
                    <a:pt x="425082" y="2184082"/>
                    <a:pt x="401216" y="2146041"/>
                    <a:pt x="401216" y="2146041"/>
                  </a:cubicBezTo>
                  <a:cubicBezTo>
                    <a:pt x="391978" y="2118325"/>
                    <a:pt x="386073" y="2084244"/>
                    <a:pt x="363894" y="2062065"/>
                  </a:cubicBezTo>
                  <a:cubicBezTo>
                    <a:pt x="355965" y="2054136"/>
                    <a:pt x="345233" y="2049624"/>
                    <a:pt x="335902" y="2043404"/>
                  </a:cubicBezTo>
                  <a:cubicBezTo>
                    <a:pt x="319699" y="1994791"/>
                    <a:pt x="337186" y="2033346"/>
                    <a:pt x="307910" y="1996751"/>
                  </a:cubicBezTo>
                  <a:cubicBezTo>
                    <a:pt x="300905" y="1987994"/>
                    <a:pt x="296428" y="1977374"/>
                    <a:pt x="289249" y="1968759"/>
                  </a:cubicBezTo>
                  <a:cubicBezTo>
                    <a:pt x="266798" y="1941818"/>
                    <a:pt x="260789" y="1940455"/>
                    <a:pt x="233265" y="1922106"/>
                  </a:cubicBezTo>
                  <a:cubicBezTo>
                    <a:pt x="230155" y="1912775"/>
                    <a:pt x="228711" y="1902712"/>
                    <a:pt x="223935" y="1894114"/>
                  </a:cubicBezTo>
                  <a:cubicBezTo>
                    <a:pt x="213043" y="1874508"/>
                    <a:pt x="186612" y="1838131"/>
                    <a:pt x="186612" y="1838131"/>
                  </a:cubicBezTo>
                  <a:cubicBezTo>
                    <a:pt x="183502" y="1828800"/>
                    <a:pt x="183426" y="1817819"/>
                    <a:pt x="177282" y="1810139"/>
                  </a:cubicBezTo>
                  <a:cubicBezTo>
                    <a:pt x="159457" y="1787857"/>
                    <a:pt x="143834" y="1793415"/>
                    <a:pt x="121298" y="1782147"/>
                  </a:cubicBezTo>
                  <a:cubicBezTo>
                    <a:pt x="111268" y="1777132"/>
                    <a:pt x="101745" y="1770870"/>
                    <a:pt x="93306" y="1763486"/>
                  </a:cubicBezTo>
                  <a:cubicBezTo>
                    <a:pt x="76755" y="1749004"/>
                    <a:pt x="62204" y="1732384"/>
                    <a:pt x="46653" y="1716833"/>
                  </a:cubicBezTo>
                  <a:lnTo>
                    <a:pt x="27992" y="1698171"/>
                  </a:lnTo>
                  <a:lnTo>
                    <a:pt x="9331" y="1642188"/>
                  </a:lnTo>
                  <a:lnTo>
                    <a:pt x="0" y="1614196"/>
                  </a:lnTo>
                  <a:cubicBezTo>
                    <a:pt x="3110" y="1589314"/>
                    <a:pt x="2733" y="1563743"/>
                    <a:pt x="9331" y="1539551"/>
                  </a:cubicBezTo>
                  <a:cubicBezTo>
                    <a:pt x="16733" y="1512409"/>
                    <a:pt x="46596" y="1499166"/>
                    <a:pt x="65314" y="1483567"/>
                  </a:cubicBezTo>
                  <a:cubicBezTo>
                    <a:pt x="72072" y="1477935"/>
                    <a:pt x="77755" y="1471126"/>
                    <a:pt x="83976" y="1464906"/>
                  </a:cubicBezTo>
                  <a:cubicBezTo>
                    <a:pt x="87086" y="1452465"/>
                    <a:pt x="87571" y="1439054"/>
                    <a:pt x="93306" y="1427584"/>
                  </a:cubicBezTo>
                  <a:cubicBezTo>
                    <a:pt x="97240" y="1419715"/>
                    <a:pt x="106336" y="1415680"/>
                    <a:pt x="111968" y="1408922"/>
                  </a:cubicBezTo>
                  <a:cubicBezTo>
                    <a:pt x="125976" y="1392112"/>
                    <a:pt x="139859" y="1367011"/>
                    <a:pt x="158621" y="1352939"/>
                  </a:cubicBezTo>
                  <a:cubicBezTo>
                    <a:pt x="176563" y="1339482"/>
                    <a:pt x="214604" y="1315616"/>
                    <a:pt x="214604" y="1315616"/>
                  </a:cubicBezTo>
                  <a:cubicBezTo>
                    <a:pt x="220824" y="1306285"/>
                    <a:pt x="228250" y="1297654"/>
                    <a:pt x="233265" y="1287624"/>
                  </a:cubicBezTo>
                  <a:cubicBezTo>
                    <a:pt x="249338" y="1255478"/>
                    <a:pt x="232100" y="1262839"/>
                    <a:pt x="261257" y="1240971"/>
                  </a:cubicBezTo>
                  <a:cubicBezTo>
                    <a:pt x="279199" y="1227514"/>
                    <a:pt x="317241" y="1203649"/>
                    <a:pt x="317241" y="1203649"/>
                  </a:cubicBezTo>
                  <a:cubicBezTo>
                    <a:pt x="323461" y="1194318"/>
                    <a:pt x="327463" y="1183041"/>
                    <a:pt x="335902" y="1175657"/>
                  </a:cubicBezTo>
                  <a:cubicBezTo>
                    <a:pt x="352781" y="1160888"/>
                    <a:pt x="373225" y="1150776"/>
                    <a:pt x="391886" y="1138335"/>
                  </a:cubicBezTo>
                  <a:cubicBezTo>
                    <a:pt x="391893" y="1138330"/>
                    <a:pt x="447862" y="1101016"/>
                    <a:pt x="447870" y="1101012"/>
                  </a:cubicBezTo>
                  <a:cubicBezTo>
                    <a:pt x="460311" y="1094792"/>
                    <a:pt x="473116" y="1089252"/>
                    <a:pt x="485192" y="1082351"/>
                  </a:cubicBezTo>
                  <a:cubicBezTo>
                    <a:pt x="592031" y="1021301"/>
                    <a:pt x="425394" y="1112886"/>
                    <a:pt x="541176" y="1035698"/>
                  </a:cubicBezTo>
                  <a:cubicBezTo>
                    <a:pt x="558943" y="1023853"/>
                    <a:pt x="628947" y="1017828"/>
                    <a:pt x="634482" y="1017037"/>
                  </a:cubicBezTo>
                  <a:cubicBezTo>
                    <a:pt x="643813" y="1013927"/>
                    <a:pt x="654291" y="1013162"/>
                    <a:pt x="662474" y="1007706"/>
                  </a:cubicBezTo>
                  <a:cubicBezTo>
                    <a:pt x="706855" y="978118"/>
                    <a:pt x="670914" y="979892"/>
                    <a:pt x="718457" y="970384"/>
                  </a:cubicBezTo>
                  <a:cubicBezTo>
                    <a:pt x="740023" y="966071"/>
                    <a:pt x="761972" y="963960"/>
                    <a:pt x="783772" y="961053"/>
                  </a:cubicBezTo>
                  <a:lnTo>
                    <a:pt x="858416" y="951722"/>
                  </a:lnTo>
                  <a:cubicBezTo>
                    <a:pt x="918898" y="944606"/>
                    <a:pt x="943023" y="944131"/>
                    <a:pt x="998376" y="933061"/>
                  </a:cubicBezTo>
                  <a:cubicBezTo>
                    <a:pt x="1010950" y="930546"/>
                    <a:pt x="1023257" y="926841"/>
                    <a:pt x="1035698" y="923731"/>
                  </a:cubicBezTo>
                  <a:cubicBezTo>
                    <a:pt x="1041918" y="917510"/>
                    <a:pt x="1046816" y="909595"/>
                    <a:pt x="1054359" y="905069"/>
                  </a:cubicBezTo>
                  <a:cubicBezTo>
                    <a:pt x="1062793" y="900009"/>
                    <a:pt x="1074671" y="901883"/>
                    <a:pt x="1082351" y="895739"/>
                  </a:cubicBezTo>
                  <a:cubicBezTo>
                    <a:pt x="1091108" y="888734"/>
                    <a:pt x="1092573" y="875132"/>
                    <a:pt x="1101012" y="867747"/>
                  </a:cubicBezTo>
                  <a:cubicBezTo>
                    <a:pt x="1148840" y="825897"/>
                    <a:pt x="1150101" y="831803"/>
                    <a:pt x="1203649" y="821094"/>
                  </a:cubicBezTo>
                  <a:cubicBezTo>
                    <a:pt x="1212980" y="814874"/>
                    <a:pt x="1222884" y="809438"/>
                    <a:pt x="1231641" y="802433"/>
                  </a:cubicBezTo>
                  <a:cubicBezTo>
                    <a:pt x="1250632" y="787240"/>
                    <a:pt x="1255109" y="776561"/>
                    <a:pt x="1268963" y="755780"/>
                  </a:cubicBezTo>
                  <a:cubicBezTo>
                    <a:pt x="1265853" y="668694"/>
                    <a:pt x="1265243" y="581483"/>
                    <a:pt x="1259633" y="494522"/>
                  </a:cubicBezTo>
                  <a:cubicBezTo>
                    <a:pt x="1259000" y="484707"/>
                    <a:pt x="1258305" y="472248"/>
                    <a:pt x="1250302" y="466531"/>
                  </a:cubicBezTo>
                  <a:cubicBezTo>
                    <a:pt x="1234295" y="455098"/>
                    <a:pt x="1212980" y="454089"/>
                    <a:pt x="1194319" y="447869"/>
                  </a:cubicBezTo>
                  <a:cubicBezTo>
                    <a:pt x="1194314" y="447867"/>
                    <a:pt x="1138339" y="429211"/>
                    <a:pt x="1138335" y="429208"/>
                  </a:cubicBezTo>
                  <a:lnTo>
                    <a:pt x="1110343" y="410547"/>
                  </a:lnTo>
                  <a:lnTo>
                    <a:pt x="1073021" y="354563"/>
                  </a:lnTo>
                  <a:lnTo>
                    <a:pt x="1054359" y="326571"/>
                  </a:lnTo>
                  <a:cubicBezTo>
                    <a:pt x="1048139" y="307910"/>
                    <a:pt x="1033258" y="290107"/>
                    <a:pt x="1035698" y="270588"/>
                  </a:cubicBezTo>
                  <a:cubicBezTo>
                    <a:pt x="1036983" y="260306"/>
                    <a:pt x="1040734" y="190659"/>
                    <a:pt x="1054359" y="167951"/>
                  </a:cubicBezTo>
                  <a:cubicBezTo>
                    <a:pt x="1058885" y="160408"/>
                    <a:pt x="1067525" y="156159"/>
                    <a:pt x="1073021" y="149290"/>
                  </a:cubicBezTo>
                  <a:cubicBezTo>
                    <a:pt x="1080026" y="140533"/>
                    <a:pt x="1084503" y="129913"/>
                    <a:pt x="1091682" y="121298"/>
                  </a:cubicBezTo>
                  <a:cubicBezTo>
                    <a:pt x="1100130" y="111161"/>
                    <a:pt x="1109258" y="101407"/>
                    <a:pt x="1119674" y="93306"/>
                  </a:cubicBezTo>
                  <a:cubicBezTo>
                    <a:pt x="1137377" y="79537"/>
                    <a:pt x="1175657" y="55984"/>
                    <a:pt x="1175657" y="55984"/>
                  </a:cubicBezTo>
                  <a:cubicBezTo>
                    <a:pt x="1181878" y="46653"/>
                    <a:pt x="1186389" y="35922"/>
                    <a:pt x="1194319" y="27992"/>
                  </a:cubicBezTo>
                  <a:cubicBezTo>
                    <a:pt x="1212407" y="9904"/>
                    <a:pt x="1227536" y="7589"/>
                    <a:pt x="1250302" y="0"/>
                  </a:cubicBezTo>
                  <a:cubicBezTo>
                    <a:pt x="1293845" y="3110"/>
                    <a:pt x="1338580" y="-1257"/>
                    <a:pt x="1380931" y="9331"/>
                  </a:cubicBezTo>
                  <a:cubicBezTo>
                    <a:pt x="1391810" y="12051"/>
                    <a:pt x="1399105" y="26119"/>
                    <a:pt x="1399592" y="37322"/>
                  </a:cubicBezTo>
                  <a:cubicBezTo>
                    <a:pt x="1402456" y="103196"/>
                    <a:pt x="1399168" y="197639"/>
                    <a:pt x="1380931" y="270588"/>
                  </a:cubicBezTo>
                  <a:cubicBezTo>
                    <a:pt x="1378546" y="280130"/>
                    <a:pt x="1375999" y="289783"/>
                    <a:pt x="1371600" y="298580"/>
                  </a:cubicBezTo>
                  <a:cubicBezTo>
                    <a:pt x="1366585" y="308610"/>
                    <a:pt x="1359159" y="317241"/>
                    <a:pt x="1352939" y="326571"/>
                  </a:cubicBezTo>
                  <a:cubicBezTo>
                    <a:pt x="1356049" y="388775"/>
                    <a:pt x="1357669" y="451072"/>
                    <a:pt x="1362270" y="513184"/>
                  </a:cubicBezTo>
                  <a:cubicBezTo>
                    <a:pt x="1365118" y="551637"/>
                    <a:pt x="1357415" y="585656"/>
                    <a:pt x="1399592" y="597159"/>
                  </a:cubicBezTo>
                  <a:cubicBezTo>
                    <a:pt x="1423784" y="603757"/>
                    <a:pt x="1449355" y="603380"/>
                    <a:pt x="1474237" y="606490"/>
                  </a:cubicBezTo>
                  <a:cubicBezTo>
                    <a:pt x="1480457" y="615821"/>
                    <a:pt x="1487883" y="624452"/>
                    <a:pt x="1492898" y="634482"/>
                  </a:cubicBezTo>
                  <a:cubicBezTo>
                    <a:pt x="1497296" y="643279"/>
                    <a:pt x="1497169" y="654039"/>
                    <a:pt x="1502229" y="662473"/>
                  </a:cubicBezTo>
                  <a:cubicBezTo>
                    <a:pt x="1506755" y="670016"/>
                    <a:pt x="1514670" y="674914"/>
                    <a:pt x="1520890" y="681135"/>
                  </a:cubicBezTo>
                  <a:cubicBezTo>
                    <a:pt x="1523329" y="680525"/>
                    <a:pt x="1580119" y="667341"/>
                    <a:pt x="1586204" y="662473"/>
                  </a:cubicBezTo>
                  <a:cubicBezTo>
                    <a:pt x="1594960" y="655468"/>
                    <a:pt x="1597860" y="643238"/>
                    <a:pt x="1604865" y="634482"/>
                  </a:cubicBezTo>
                  <a:cubicBezTo>
                    <a:pt x="1610361" y="627612"/>
                    <a:pt x="1617306" y="622041"/>
                    <a:pt x="1623527" y="615820"/>
                  </a:cubicBezTo>
                  <a:cubicBezTo>
                    <a:pt x="1645298" y="550506"/>
                    <a:pt x="1623527" y="566058"/>
                    <a:pt x="1670180" y="550506"/>
                  </a:cubicBezTo>
                  <a:cubicBezTo>
                    <a:pt x="1673290" y="541175"/>
                    <a:pt x="1675112" y="531311"/>
                    <a:pt x="1679510" y="522514"/>
                  </a:cubicBezTo>
                  <a:cubicBezTo>
                    <a:pt x="1715686" y="450161"/>
                    <a:pt x="1684050" y="536889"/>
                    <a:pt x="1707502" y="466531"/>
                  </a:cubicBezTo>
                  <a:cubicBezTo>
                    <a:pt x="1704392" y="457200"/>
                    <a:pt x="1698172" y="448374"/>
                    <a:pt x="1698172" y="438539"/>
                  </a:cubicBezTo>
                  <a:cubicBezTo>
                    <a:pt x="1698172" y="376257"/>
                    <a:pt x="1702107" y="313975"/>
                    <a:pt x="1707502" y="251927"/>
                  </a:cubicBezTo>
                  <a:cubicBezTo>
                    <a:pt x="1708354" y="242129"/>
                    <a:pt x="1710932" y="231803"/>
                    <a:pt x="1716833" y="223935"/>
                  </a:cubicBezTo>
                  <a:cubicBezTo>
                    <a:pt x="1730028" y="206341"/>
                    <a:pt x="1742622" y="184237"/>
                    <a:pt x="1763486" y="177282"/>
                  </a:cubicBezTo>
                  <a:lnTo>
                    <a:pt x="1791478" y="167951"/>
                  </a:lnTo>
                  <a:cubicBezTo>
                    <a:pt x="1800624" y="168290"/>
                    <a:pt x="2007378" y="131925"/>
                    <a:pt x="2071396" y="195943"/>
                  </a:cubicBezTo>
                  <a:cubicBezTo>
                    <a:pt x="2079325" y="203872"/>
                    <a:pt x="2085042" y="213905"/>
                    <a:pt x="2090057" y="223935"/>
                  </a:cubicBezTo>
                  <a:cubicBezTo>
                    <a:pt x="2094456" y="232732"/>
                    <a:pt x="2096278" y="242596"/>
                    <a:pt x="2099388" y="251927"/>
                  </a:cubicBezTo>
                  <a:cubicBezTo>
                    <a:pt x="2096278" y="304800"/>
                    <a:pt x="2095327" y="357845"/>
                    <a:pt x="2090057" y="410547"/>
                  </a:cubicBezTo>
                  <a:cubicBezTo>
                    <a:pt x="2089078" y="420334"/>
                    <a:pt x="2085787" y="430105"/>
                    <a:pt x="2080727" y="438539"/>
                  </a:cubicBezTo>
                  <a:cubicBezTo>
                    <a:pt x="2070331" y="455866"/>
                    <a:pt x="2048740" y="464128"/>
                    <a:pt x="2034074" y="475861"/>
                  </a:cubicBezTo>
                  <a:cubicBezTo>
                    <a:pt x="2027205" y="481356"/>
                    <a:pt x="2022281" y="489026"/>
                    <a:pt x="2015412" y="494522"/>
                  </a:cubicBezTo>
                  <a:cubicBezTo>
                    <a:pt x="2006655" y="501527"/>
                    <a:pt x="1996178" y="506179"/>
                    <a:pt x="1987421" y="513184"/>
                  </a:cubicBezTo>
                  <a:cubicBezTo>
                    <a:pt x="1980552" y="518680"/>
                    <a:pt x="1976302" y="527319"/>
                    <a:pt x="1968759" y="531845"/>
                  </a:cubicBezTo>
                  <a:cubicBezTo>
                    <a:pt x="1960325" y="536905"/>
                    <a:pt x="1949565" y="536778"/>
                    <a:pt x="1940768" y="541176"/>
                  </a:cubicBezTo>
                  <a:cubicBezTo>
                    <a:pt x="1930738" y="546191"/>
                    <a:pt x="1922107" y="553617"/>
                    <a:pt x="1912776" y="559837"/>
                  </a:cubicBezTo>
                  <a:cubicBezTo>
                    <a:pt x="1906555" y="578498"/>
                    <a:pt x="1892605" y="596207"/>
                    <a:pt x="1894114" y="615820"/>
                  </a:cubicBezTo>
                  <a:cubicBezTo>
                    <a:pt x="1897224" y="656253"/>
                    <a:pt x="1892996" y="697935"/>
                    <a:pt x="1903445" y="737118"/>
                  </a:cubicBezTo>
                  <a:cubicBezTo>
                    <a:pt x="1906320" y="747898"/>
                    <a:pt x="1950004" y="763932"/>
                    <a:pt x="1959429" y="765110"/>
                  </a:cubicBezTo>
                  <a:cubicBezTo>
                    <a:pt x="1999668" y="770140"/>
                    <a:pt x="2040358" y="770596"/>
                    <a:pt x="2080727" y="774441"/>
                  </a:cubicBezTo>
                  <a:cubicBezTo>
                    <a:pt x="2105689" y="776818"/>
                    <a:pt x="2130490" y="780661"/>
                    <a:pt x="2155372" y="783771"/>
                  </a:cubicBezTo>
                  <a:cubicBezTo>
                    <a:pt x="2161592" y="789992"/>
                    <a:pt x="2167164" y="796937"/>
                    <a:pt x="2174033" y="802433"/>
                  </a:cubicBezTo>
                  <a:cubicBezTo>
                    <a:pt x="2182790" y="809438"/>
                    <a:pt x="2195020" y="812337"/>
                    <a:pt x="2202025" y="821094"/>
                  </a:cubicBezTo>
                  <a:cubicBezTo>
                    <a:pt x="2208169" y="828774"/>
                    <a:pt x="2208245" y="839755"/>
                    <a:pt x="2211355" y="849086"/>
                  </a:cubicBezTo>
                  <a:cubicBezTo>
                    <a:pt x="2233127" y="845976"/>
                    <a:pt x="2256999" y="849591"/>
                    <a:pt x="2276670" y="839755"/>
                  </a:cubicBezTo>
                  <a:cubicBezTo>
                    <a:pt x="2285467" y="835356"/>
                    <a:pt x="2281602" y="820560"/>
                    <a:pt x="2286000" y="811763"/>
                  </a:cubicBezTo>
                  <a:cubicBezTo>
                    <a:pt x="2291015" y="801733"/>
                    <a:pt x="2299646" y="793801"/>
                    <a:pt x="2304661" y="783771"/>
                  </a:cubicBezTo>
                  <a:cubicBezTo>
                    <a:pt x="2328886" y="735322"/>
                    <a:pt x="2296204" y="773569"/>
                    <a:pt x="2332653" y="737118"/>
                  </a:cubicBezTo>
                  <a:cubicBezTo>
                    <a:pt x="2335763" y="727788"/>
                    <a:pt x="2336924" y="717561"/>
                    <a:pt x="2341984" y="709127"/>
                  </a:cubicBezTo>
                  <a:cubicBezTo>
                    <a:pt x="2354402" y="688430"/>
                    <a:pt x="2409671" y="660101"/>
                    <a:pt x="2416629" y="653143"/>
                  </a:cubicBezTo>
                  <a:cubicBezTo>
                    <a:pt x="2425960" y="643812"/>
                    <a:pt x="2432608" y="630611"/>
                    <a:pt x="2444621" y="625151"/>
                  </a:cubicBezTo>
                  <a:cubicBezTo>
                    <a:pt x="2485857" y="606407"/>
                    <a:pt x="2560467" y="601912"/>
                    <a:pt x="2603241" y="597159"/>
                  </a:cubicBezTo>
                  <a:cubicBezTo>
                    <a:pt x="2671665" y="600269"/>
                    <a:pt x="2740206" y="601430"/>
                    <a:pt x="2808514" y="606490"/>
                  </a:cubicBezTo>
                  <a:cubicBezTo>
                    <a:pt x="2824330" y="607662"/>
                    <a:pt x="2839868" y="611647"/>
                    <a:pt x="2855168" y="615820"/>
                  </a:cubicBezTo>
                  <a:cubicBezTo>
                    <a:pt x="2874145" y="620996"/>
                    <a:pt x="2911151" y="634482"/>
                    <a:pt x="2911151" y="634482"/>
                  </a:cubicBezTo>
                  <a:cubicBezTo>
                    <a:pt x="2917371" y="643812"/>
                    <a:pt x="2920482" y="656253"/>
                    <a:pt x="2929812" y="662473"/>
                  </a:cubicBezTo>
                  <a:cubicBezTo>
                    <a:pt x="2940482" y="669586"/>
                    <a:pt x="2954805" y="668281"/>
                    <a:pt x="2967135" y="671804"/>
                  </a:cubicBezTo>
                  <a:cubicBezTo>
                    <a:pt x="2976592" y="674506"/>
                    <a:pt x="2985304" y="680631"/>
                    <a:pt x="2995127" y="681135"/>
                  </a:cubicBezTo>
                  <a:cubicBezTo>
                    <a:pt x="3106991" y="686872"/>
                    <a:pt x="3219062" y="687355"/>
                    <a:pt x="3331029" y="690465"/>
                  </a:cubicBezTo>
                  <a:cubicBezTo>
                    <a:pt x="3337249" y="699796"/>
                    <a:pt x="3345136" y="708209"/>
                    <a:pt x="3349690" y="718457"/>
                  </a:cubicBezTo>
                  <a:cubicBezTo>
                    <a:pt x="3357679" y="736432"/>
                    <a:pt x="3368351" y="774441"/>
                    <a:pt x="3368351" y="774441"/>
                  </a:cubicBezTo>
                  <a:cubicBezTo>
                    <a:pt x="3368011" y="783623"/>
                    <a:pt x="3404380" y="990338"/>
                    <a:pt x="3340359" y="1054359"/>
                  </a:cubicBezTo>
                  <a:cubicBezTo>
                    <a:pt x="3332430" y="1062288"/>
                    <a:pt x="3321698" y="1066800"/>
                    <a:pt x="3312368" y="1073020"/>
                  </a:cubicBezTo>
                  <a:cubicBezTo>
                    <a:pt x="3309258" y="1088571"/>
                    <a:pt x="3306884" y="1104288"/>
                    <a:pt x="3303037" y="1119673"/>
                  </a:cubicBezTo>
                  <a:cubicBezTo>
                    <a:pt x="3300651" y="1129215"/>
                    <a:pt x="3301709" y="1141948"/>
                    <a:pt x="3293706" y="1147665"/>
                  </a:cubicBezTo>
                  <a:cubicBezTo>
                    <a:pt x="3272145" y="1163066"/>
                    <a:pt x="3217130" y="1169142"/>
                    <a:pt x="3191070" y="1175657"/>
                  </a:cubicBezTo>
                  <a:cubicBezTo>
                    <a:pt x="3181528" y="1178042"/>
                    <a:pt x="3171875" y="1180589"/>
                    <a:pt x="3163078" y="1184988"/>
                  </a:cubicBezTo>
                  <a:cubicBezTo>
                    <a:pt x="3153048" y="1190003"/>
                    <a:pt x="3145965" y="1200929"/>
                    <a:pt x="3135086" y="1203649"/>
                  </a:cubicBezTo>
                  <a:cubicBezTo>
                    <a:pt x="3107763" y="1210480"/>
                    <a:pt x="3079027" y="1209258"/>
                    <a:pt x="3051110" y="1212980"/>
                  </a:cubicBezTo>
                  <a:cubicBezTo>
                    <a:pt x="3032358" y="1215480"/>
                    <a:pt x="3013788" y="1219200"/>
                    <a:pt x="2995127" y="1222310"/>
                  </a:cubicBezTo>
                  <a:cubicBezTo>
                    <a:pt x="2940214" y="1249766"/>
                    <a:pt x="2970994" y="1236575"/>
                    <a:pt x="2901821" y="1259633"/>
                  </a:cubicBezTo>
                  <a:cubicBezTo>
                    <a:pt x="2901816" y="1259635"/>
                    <a:pt x="2845841" y="1278291"/>
                    <a:pt x="2845837" y="1278294"/>
                  </a:cubicBezTo>
                  <a:cubicBezTo>
                    <a:pt x="2795714" y="1311709"/>
                    <a:pt x="2804971" y="1312629"/>
                    <a:pt x="2761861" y="1324947"/>
                  </a:cubicBezTo>
                  <a:cubicBezTo>
                    <a:pt x="2749531" y="1328470"/>
                    <a:pt x="2736980" y="1331168"/>
                    <a:pt x="2724539" y="1334278"/>
                  </a:cubicBezTo>
                  <a:cubicBezTo>
                    <a:pt x="2727649" y="1374711"/>
                    <a:pt x="2722730" y="1416584"/>
                    <a:pt x="2733870" y="1455576"/>
                  </a:cubicBezTo>
                  <a:cubicBezTo>
                    <a:pt x="2736572" y="1465033"/>
                    <a:pt x="2752260" y="1462773"/>
                    <a:pt x="2761861" y="1464906"/>
                  </a:cubicBezTo>
                  <a:cubicBezTo>
                    <a:pt x="2860392" y="1486802"/>
                    <a:pt x="2782822" y="1462563"/>
                    <a:pt x="2845837" y="1483567"/>
                  </a:cubicBezTo>
                  <a:cubicBezTo>
                    <a:pt x="2870564" y="1508294"/>
                    <a:pt x="2896513" y="1541562"/>
                    <a:pt x="2929812" y="1558212"/>
                  </a:cubicBezTo>
                  <a:cubicBezTo>
                    <a:pt x="2938609" y="1562611"/>
                    <a:pt x="2948473" y="1564433"/>
                    <a:pt x="2957804" y="1567543"/>
                  </a:cubicBezTo>
                  <a:cubicBezTo>
                    <a:pt x="2982687" y="1642191"/>
                    <a:pt x="2945362" y="1555100"/>
                    <a:pt x="2995127" y="1604865"/>
                  </a:cubicBezTo>
                  <a:cubicBezTo>
                    <a:pt x="3010986" y="1620724"/>
                    <a:pt x="3011172" y="1653756"/>
                    <a:pt x="3032449" y="1660849"/>
                  </a:cubicBezTo>
                  <a:cubicBezTo>
                    <a:pt x="3169653" y="1706585"/>
                    <a:pt x="3050609" y="1669914"/>
                    <a:pt x="3405674" y="1679510"/>
                  </a:cubicBezTo>
                  <a:cubicBezTo>
                    <a:pt x="3415004" y="1685730"/>
                    <a:pt x="3426660" y="1689415"/>
                    <a:pt x="3433665" y="1698171"/>
                  </a:cubicBezTo>
                  <a:cubicBezTo>
                    <a:pt x="3439809" y="1705851"/>
                    <a:pt x="3438597" y="1717366"/>
                    <a:pt x="3442996" y="1726163"/>
                  </a:cubicBezTo>
                  <a:cubicBezTo>
                    <a:pt x="3479172" y="1798514"/>
                    <a:pt x="3447534" y="1711788"/>
                    <a:pt x="3470988" y="1782147"/>
                  </a:cubicBezTo>
                  <a:cubicBezTo>
                    <a:pt x="3467878" y="1863012"/>
                    <a:pt x="3469211" y="1944171"/>
                    <a:pt x="3461657" y="2024743"/>
                  </a:cubicBezTo>
                  <a:cubicBezTo>
                    <a:pt x="3459821" y="2044328"/>
                    <a:pt x="3461657" y="2074507"/>
                    <a:pt x="3442996" y="2080727"/>
                  </a:cubicBezTo>
                  <a:lnTo>
                    <a:pt x="3415004" y="2090057"/>
                  </a:lnTo>
                  <a:lnTo>
                    <a:pt x="3359021" y="2146041"/>
                  </a:lnTo>
                  <a:cubicBezTo>
                    <a:pt x="3352800" y="2152262"/>
                    <a:pt x="3348705" y="2161920"/>
                    <a:pt x="3340359" y="2164702"/>
                  </a:cubicBezTo>
                  <a:lnTo>
                    <a:pt x="3312368" y="2174033"/>
                  </a:lnTo>
                  <a:cubicBezTo>
                    <a:pt x="3295010" y="2191390"/>
                    <a:pt x="3289255" y="2199584"/>
                    <a:pt x="3265714" y="2211355"/>
                  </a:cubicBezTo>
                  <a:cubicBezTo>
                    <a:pt x="3256917" y="2215753"/>
                    <a:pt x="3247053" y="2217576"/>
                    <a:pt x="3237723" y="2220686"/>
                  </a:cubicBezTo>
                  <a:cubicBezTo>
                    <a:pt x="3206621" y="2217576"/>
                    <a:pt x="3174251" y="2220678"/>
                    <a:pt x="3144416" y="2211355"/>
                  </a:cubicBezTo>
                  <a:cubicBezTo>
                    <a:pt x="3123009" y="2204665"/>
                    <a:pt x="3088433" y="2174033"/>
                    <a:pt x="3088433" y="2174033"/>
                  </a:cubicBezTo>
                  <a:cubicBezTo>
                    <a:pt x="3054420" y="2123013"/>
                    <a:pt x="3089274" y="2165263"/>
                    <a:pt x="3032449" y="2127380"/>
                  </a:cubicBezTo>
                  <a:cubicBezTo>
                    <a:pt x="2982536" y="2094104"/>
                    <a:pt x="3054662" y="2118936"/>
                    <a:pt x="2976465" y="2099388"/>
                  </a:cubicBezTo>
                  <a:cubicBezTo>
                    <a:pt x="2948473" y="2102498"/>
                    <a:pt x="2920271" y="2104088"/>
                    <a:pt x="2892490" y="2108718"/>
                  </a:cubicBezTo>
                  <a:cubicBezTo>
                    <a:pt x="2882788" y="2110335"/>
                    <a:pt x="2870215" y="2110046"/>
                    <a:pt x="2864498" y="2118049"/>
                  </a:cubicBezTo>
                  <a:cubicBezTo>
                    <a:pt x="2853065" y="2134056"/>
                    <a:pt x="2845837" y="2174033"/>
                    <a:pt x="2845837" y="2174033"/>
                  </a:cubicBezTo>
                  <a:cubicBezTo>
                    <a:pt x="2856479" y="2333651"/>
                    <a:pt x="2860420" y="2304912"/>
                    <a:pt x="2845837" y="2472612"/>
                  </a:cubicBezTo>
                  <a:cubicBezTo>
                    <a:pt x="2844198" y="2491460"/>
                    <a:pt x="2840216" y="2510045"/>
                    <a:pt x="2836506" y="2528596"/>
                  </a:cubicBezTo>
                  <a:cubicBezTo>
                    <a:pt x="2834512" y="2538566"/>
                    <a:pt x="2823775" y="2582050"/>
                    <a:pt x="2817845" y="2593910"/>
                  </a:cubicBezTo>
                  <a:cubicBezTo>
                    <a:pt x="2812830" y="2603940"/>
                    <a:pt x="2806363" y="2613287"/>
                    <a:pt x="2799184" y="2621902"/>
                  </a:cubicBezTo>
                  <a:cubicBezTo>
                    <a:pt x="2776733" y="2648843"/>
                    <a:pt x="2770724" y="2650206"/>
                    <a:pt x="2743200" y="2668555"/>
                  </a:cubicBezTo>
                  <a:cubicBezTo>
                    <a:pt x="2736980" y="2677886"/>
                    <a:pt x="2732468" y="2688618"/>
                    <a:pt x="2724539" y="2696547"/>
                  </a:cubicBezTo>
                  <a:cubicBezTo>
                    <a:pt x="2697801" y="2723285"/>
                    <a:pt x="2698908" y="2709362"/>
                    <a:pt x="2668555" y="2724539"/>
                  </a:cubicBezTo>
                  <a:cubicBezTo>
                    <a:pt x="2658525" y="2729554"/>
                    <a:pt x="2650300" y="2737636"/>
                    <a:pt x="2640563" y="2743200"/>
                  </a:cubicBezTo>
                  <a:cubicBezTo>
                    <a:pt x="2628487" y="2750101"/>
                    <a:pt x="2615317" y="2754960"/>
                    <a:pt x="2603241" y="2761861"/>
                  </a:cubicBezTo>
                  <a:cubicBezTo>
                    <a:pt x="2593504" y="2767425"/>
                    <a:pt x="2585279" y="2775507"/>
                    <a:pt x="2575249" y="2780522"/>
                  </a:cubicBezTo>
                  <a:cubicBezTo>
                    <a:pt x="2566452" y="2784921"/>
                    <a:pt x="2556054" y="2785454"/>
                    <a:pt x="2547257" y="2789853"/>
                  </a:cubicBezTo>
                  <a:cubicBezTo>
                    <a:pt x="2537227" y="2794868"/>
                    <a:pt x="2529295" y="2803499"/>
                    <a:pt x="2519265" y="2808514"/>
                  </a:cubicBezTo>
                  <a:cubicBezTo>
                    <a:pt x="2505877" y="2815208"/>
                    <a:pt x="2465912" y="2824186"/>
                    <a:pt x="2453951" y="2827176"/>
                  </a:cubicBezTo>
                  <a:cubicBezTo>
                    <a:pt x="2444620" y="2833396"/>
                    <a:pt x="2436206" y="2841283"/>
                    <a:pt x="2425959" y="2845837"/>
                  </a:cubicBezTo>
                  <a:cubicBezTo>
                    <a:pt x="2407984" y="2853826"/>
                    <a:pt x="2369976" y="2864498"/>
                    <a:pt x="2369976" y="2864498"/>
                  </a:cubicBezTo>
                  <a:cubicBezTo>
                    <a:pt x="2322690" y="2911781"/>
                    <a:pt x="2383886" y="2856152"/>
                    <a:pt x="2323323" y="2892490"/>
                  </a:cubicBezTo>
                  <a:cubicBezTo>
                    <a:pt x="2285375" y="2915259"/>
                    <a:pt x="2326457" y="2911142"/>
                    <a:pt x="2276670" y="2929812"/>
                  </a:cubicBezTo>
                  <a:cubicBezTo>
                    <a:pt x="2261820" y="2935381"/>
                    <a:pt x="2245402" y="2935297"/>
                    <a:pt x="2230016" y="2939143"/>
                  </a:cubicBezTo>
                  <a:cubicBezTo>
                    <a:pt x="2220475" y="2941528"/>
                    <a:pt x="2211800" y="2947387"/>
                    <a:pt x="2202025" y="2948473"/>
                  </a:cubicBezTo>
                  <a:cubicBezTo>
                    <a:pt x="2155554" y="2953636"/>
                    <a:pt x="2108718" y="2954694"/>
                    <a:pt x="2062065" y="2957804"/>
                  </a:cubicBezTo>
                  <a:cubicBezTo>
                    <a:pt x="2012797" y="2974228"/>
                    <a:pt x="2042257" y="2961680"/>
                    <a:pt x="1978090" y="3004457"/>
                  </a:cubicBezTo>
                  <a:lnTo>
                    <a:pt x="1950098" y="3023118"/>
                  </a:lnTo>
                  <a:cubicBezTo>
                    <a:pt x="1937657" y="3041779"/>
                    <a:pt x="1919869" y="3057825"/>
                    <a:pt x="1912776" y="3079102"/>
                  </a:cubicBezTo>
                  <a:cubicBezTo>
                    <a:pt x="1909666" y="3088433"/>
                    <a:pt x="1911125" y="3100950"/>
                    <a:pt x="1903445" y="3107094"/>
                  </a:cubicBezTo>
                  <a:cubicBezTo>
                    <a:pt x="1893431" y="3115105"/>
                    <a:pt x="1878453" y="3112901"/>
                    <a:pt x="1866123" y="3116424"/>
                  </a:cubicBezTo>
                  <a:cubicBezTo>
                    <a:pt x="1856666" y="3119126"/>
                    <a:pt x="1847588" y="3123053"/>
                    <a:pt x="1838131" y="3125755"/>
                  </a:cubicBezTo>
                  <a:cubicBezTo>
                    <a:pt x="1756092" y="3149195"/>
                    <a:pt x="1839951" y="3122039"/>
                    <a:pt x="1772816" y="3144416"/>
                  </a:cubicBezTo>
                  <a:cubicBezTo>
                    <a:pt x="1679655" y="3132771"/>
                    <a:pt x="1723247" y="3135086"/>
                    <a:pt x="1642188" y="3135086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379306" y="3013788"/>
              <a:ext cx="1274761" cy="1129004"/>
            </a:xfrm>
            <a:custGeom>
              <a:avLst/>
              <a:gdLst>
                <a:gd name="connsiteX0" fmla="*/ 1268963 w 1274761"/>
                <a:gd name="connsiteY0" fmla="*/ 345232 h 1129004"/>
                <a:gd name="connsiteX1" fmla="*/ 1259633 w 1274761"/>
                <a:gd name="connsiteY1" fmla="*/ 438539 h 1129004"/>
                <a:gd name="connsiteX2" fmla="*/ 1194318 w 1274761"/>
                <a:gd name="connsiteY2" fmla="*/ 503853 h 1129004"/>
                <a:gd name="connsiteX3" fmla="*/ 1138335 w 1274761"/>
                <a:gd name="connsiteY3" fmla="*/ 513183 h 1129004"/>
                <a:gd name="connsiteX4" fmla="*/ 1045029 w 1274761"/>
                <a:gd name="connsiteY4" fmla="*/ 541175 h 1129004"/>
                <a:gd name="connsiteX5" fmla="*/ 1017037 w 1274761"/>
                <a:gd name="connsiteY5" fmla="*/ 550506 h 1129004"/>
                <a:gd name="connsiteX6" fmla="*/ 961053 w 1274761"/>
                <a:gd name="connsiteY6" fmla="*/ 587828 h 1129004"/>
                <a:gd name="connsiteX7" fmla="*/ 886408 w 1274761"/>
                <a:gd name="connsiteY7" fmla="*/ 643812 h 1129004"/>
                <a:gd name="connsiteX8" fmla="*/ 830425 w 1274761"/>
                <a:gd name="connsiteY8" fmla="*/ 662473 h 1129004"/>
                <a:gd name="connsiteX9" fmla="*/ 765110 w 1274761"/>
                <a:gd name="connsiteY9" fmla="*/ 690465 h 1129004"/>
                <a:gd name="connsiteX10" fmla="*/ 709127 w 1274761"/>
                <a:gd name="connsiteY10" fmla="*/ 709126 h 1129004"/>
                <a:gd name="connsiteX11" fmla="*/ 643812 w 1274761"/>
                <a:gd name="connsiteY11" fmla="*/ 783771 h 1129004"/>
                <a:gd name="connsiteX12" fmla="*/ 587829 w 1274761"/>
                <a:gd name="connsiteY12" fmla="*/ 839755 h 1129004"/>
                <a:gd name="connsiteX13" fmla="*/ 569167 w 1274761"/>
                <a:gd name="connsiteY13" fmla="*/ 858416 h 1129004"/>
                <a:gd name="connsiteX14" fmla="*/ 531845 w 1274761"/>
                <a:gd name="connsiteY14" fmla="*/ 867747 h 1129004"/>
                <a:gd name="connsiteX15" fmla="*/ 503853 w 1274761"/>
                <a:gd name="connsiteY15" fmla="*/ 886408 h 1129004"/>
                <a:gd name="connsiteX16" fmla="*/ 475861 w 1274761"/>
                <a:gd name="connsiteY16" fmla="*/ 895739 h 1129004"/>
                <a:gd name="connsiteX17" fmla="*/ 447870 w 1274761"/>
                <a:gd name="connsiteY17" fmla="*/ 933061 h 1129004"/>
                <a:gd name="connsiteX18" fmla="*/ 429208 w 1274761"/>
                <a:gd name="connsiteY18" fmla="*/ 951722 h 1129004"/>
                <a:gd name="connsiteX19" fmla="*/ 335902 w 1274761"/>
                <a:gd name="connsiteY19" fmla="*/ 1045028 h 1129004"/>
                <a:gd name="connsiteX20" fmla="*/ 186612 w 1274761"/>
                <a:gd name="connsiteY20" fmla="*/ 1063690 h 1129004"/>
                <a:gd name="connsiteX21" fmla="*/ 158621 w 1274761"/>
                <a:gd name="connsiteY21" fmla="*/ 1091681 h 1129004"/>
                <a:gd name="connsiteX22" fmla="*/ 149290 w 1274761"/>
                <a:gd name="connsiteY22" fmla="*/ 1119673 h 1129004"/>
                <a:gd name="connsiteX23" fmla="*/ 121298 w 1274761"/>
                <a:gd name="connsiteY23" fmla="*/ 1129004 h 1129004"/>
                <a:gd name="connsiteX24" fmla="*/ 27992 w 1274761"/>
                <a:gd name="connsiteY24" fmla="*/ 1063690 h 1129004"/>
                <a:gd name="connsiteX25" fmla="*/ 9331 w 1274761"/>
                <a:gd name="connsiteY25" fmla="*/ 1007706 h 1129004"/>
                <a:gd name="connsiteX26" fmla="*/ 0 w 1274761"/>
                <a:gd name="connsiteY26" fmla="*/ 979714 h 1129004"/>
                <a:gd name="connsiteX27" fmla="*/ 9331 w 1274761"/>
                <a:gd name="connsiteY27" fmla="*/ 858416 h 1129004"/>
                <a:gd name="connsiteX28" fmla="*/ 27992 w 1274761"/>
                <a:gd name="connsiteY28" fmla="*/ 765110 h 1129004"/>
                <a:gd name="connsiteX29" fmla="*/ 37323 w 1274761"/>
                <a:gd name="connsiteY29" fmla="*/ 709126 h 1129004"/>
                <a:gd name="connsiteX30" fmla="*/ 46653 w 1274761"/>
                <a:gd name="connsiteY30" fmla="*/ 671804 h 1129004"/>
                <a:gd name="connsiteX31" fmla="*/ 65314 w 1274761"/>
                <a:gd name="connsiteY31" fmla="*/ 615820 h 1129004"/>
                <a:gd name="connsiteX32" fmla="*/ 83976 w 1274761"/>
                <a:gd name="connsiteY32" fmla="*/ 531845 h 1129004"/>
                <a:gd name="connsiteX33" fmla="*/ 102637 w 1274761"/>
                <a:gd name="connsiteY33" fmla="*/ 503853 h 1129004"/>
                <a:gd name="connsiteX34" fmla="*/ 111967 w 1274761"/>
                <a:gd name="connsiteY34" fmla="*/ 475861 h 1129004"/>
                <a:gd name="connsiteX35" fmla="*/ 130629 w 1274761"/>
                <a:gd name="connsiteY35" fmla="*/ 457200 h 1129004"/>
                <a:gd name="connsiteX36" fmla="*/ 149290 w 1274761"/>
                <a:gd name="connsiteY36" fmla="*/ 429208 h 1129004"/>
                <a:gd name="connsiteX37" fmla="*/ 158621 w 1274761"/>
                <a:gd name="connsiteY37" fmla="*/ 391885 h 1129004"/>
                <a:gd name="connsiteX38" fmla="*/ 205274 w 1274761"/>
                <a:gd name="connsiteY38" fmla="*/ 345232 h 1129004"/>
                <a:gd name="connsiteX39" fmla="*/ 233265 w 1274761"/>
                <a:gd name="connsiteY39" fmla="*/ 317241 h 1129004"/>
                <a:gd name="connsiteX40" fmla="*/ 251927 w 1274761"/>
                <a:gd name="connsiteY40" fmla="*/ 298579 h 1129004"/>
                <a:gd name="connsiteX41" fmla="*/ 279918 w 1274761"/>
                <a:gd name="connsiteY41" fmla="*/ 261257 h 1129004"/>
                <a:gd name="connsiteX42" fmla="*/ 307910 w 1274761"/>
                <a:gd name="connsiteY42" fmla="*/ 251926 h 1129004"/>
                <a:gd name="connsiteX43" fmla="*/ 373225 w 1274761"/>
                <a:gd name="connsiteY43" fmla="*/ 177281 h 1129004"/>
                <a:gd name="connsiteX44" fmla="*/ 410547 w 1274761"/>
                <a:gd name="connsiteY44" fmla="*/ 130628 h 1129004"/>
                <a:gd name="connsiteX45" fmla="*/ 429208 w 1274761"/>
                <a:gd name="connsiteY45" fmla="*/ 102636 h 1129004"/>
                <a:gd name="connsiteX46" fmla="*/ 447870 w 1274761"/>
                <a:gd name="connsiteY46" fmla="*/ 83975 h 1129004"/>
                <a:gd name="connsiteX47" fmla="*/ 494523 w 1274761"/>
                <a:gd name="connsiteY47" fmla="*/ 27992 h 1129004"/>
                <a:gd name="connsiteX48" fmla="*/ 597159 w 1274761"/>
                <a:gd name="connsiteY48" fmla="*/ 0 h 1129004"/>
                <a:gd name="connsiteX49" fmla="*/ 625151 w 1274761"/>
                <a:gd name="connsiteY49" fmla="*/ 9330 h 1129004"/>
                <a:gd name="connsiteX50" fmla="*/ 699796 w 1274761"/>
                <a:gd name="connsiteY50" fmla="*/ 27992 h 1129004"/>
                <a:gd name="connsiteX51" fmla="*/ 755780 w 1274761"/>
                <a:gd name="connsiteY51" fmla="*/ 46653 h 1129004"/>
                <a:gd name="connsiteX52" fmla="*/ 783772 w 1274761"/>
                <a:gd name="connsiteY52" fmla="*/ 55983 h 1129004"/>
                <a:gd name="connsiteX53" fmla="*/ 802433 w 1274761"/>
                <a:gd name="connsiteY53" fmla="*/ 74645 h 1129004"/>
                <a:gd name="connsiteX54" fmla="*/ 830425 w 1274761"/>
                <a:gd name="connsiteY54" fmla="*/ 83975 h 1129004"/>
                <a:gd name="connsiteX55" fmla="*/ 849086 w 1274761"/>
                <a:gd name="connsiteY55" fmla="*/ 111967 h 1129004"/>
                <a:gd name="connsiteX56" fmla="*/ 877078 w 1274761"/>
                <a:gd name="connsiteY56" fmla="*/ 121298 h 1129004"/>
                <a:gd name="connsiteX57" fmla="*/ 933061 w 1274761"/>
                <a:gd name="connsiteY57" fmla="*/ 158620 h 1129004"/>
                <a:gd name="connsiteX58" fmla="*/ 989045 w 1274761"/>
                <a:gd name="connsiteY58" fmla="*/ 195943 h 1129004"/>
                <a:gd name="connsiteX59" fmla="*/ 1017037 w 1274761"/>
                <a:gd name="connsiteY59" fmla="*/ 223934 h 1129004"/>
                <a:gd name="connsiteX60" fmla="*/ 1054359 w 1274761"/>
                <a:gd name="connsiteY60" fmla="*/ 233265 h 1129004"/>
                <a:gd name="connsiteX61" fmla="*/ 1073021 w 1274761"/>
                <a:gd name="connsiteY61" fmla="*/ 251926 h 1129004"/>
                <a:gd name="connsiteX62" fmla="*/ 1101012 w 1274761"/>
                <a:gd name="connsiteY62" fmla="*/ 261257 h 1129004"/>
                <a:gd name="connsiteX63" fmla="*/ 1147665 w 1274761"/>
                <a:gd name="connsiteY63" fmla="*/ 298579 h 1129004"/>
                <a:gd name="connsiteX64" fmla="*/ 1166327 w 1274761"/>
                <a:gd name="connsiteY64" fmla="*/ 326571 h 1129004"/>
                <a:gd name="connsiteX65" fmla="*/ 1268963 w 1274761"/>
                <a:gd name="connsiteY65" fmla="*/ 345232 h 112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74761" h="1129004">
                  <a:moveTo>
                    <a:pt x="1268963" y="345232"/>
                  </a:moveTo>
                  <a:cubicBezTo>
                    <a:pt x="1284514" y="363893"/>
                    <a:pt x="1264386" y="407645"/>
                    <a:pt x="1259633" y="438539"/>
                  </a:cubicBezTo>
                  <a:cubicBezTo>
                    <a:pt x="1254508" y="471855"/>
                    <a:pt x="1232720" y="497453"/>
                    <a:pt x="1194318" y="503853"/>
                  </a:cubicBezTo>
                  <a:cubicBezTo>
                    <a:pt x="1175657" y="506963"/>
                    <a:pt x="1156886" y="509473"/>
                    <a:pt x="1138335" y="513183"/>
                  </a:cubicBezTo>
                  <a:cubicBezTo>
                    <a:pt x="1103085" y="520233"/>
                    <a:pt x="1080726" y="529276"/>
                    <a:pt x="1045029" y="541175"/>
                  </a:cubicBezTo>
                  <a:cubicBezTo>
                    <a:pt x="1035698" y="544285"/>
                    <a:pt x="1025221" y="545050"/>
                    <a:pt x="1017037" y="550506"/>
                  </a:cubicBezTo>
                  <a:cubicBezTo>
                    <a:pt x="998376" y="562947"/>
                    <a:pt x="976912" y="571969"/>
                    <a:pt x="961053" y="587828"/>
                  </a:cubicBezTo>
                  <a:cubicBezTo>
                    <a:pt x="938947" y="609935"/>
                    <a:pt x="918064" y="633260"/>
                    <a:pt x="886408" y="643812"/>
                  </a:cubicBezTo>
                  <a:lnTo>
                    <a:pt x="830425" y="662473"/>
                  </a:lnTo>
                  <a:cubicBezTo>
                    <a:pt x="797482" y="695414"/>
                    <a:pt x="825917" y="673881"/>
                    <a:pt x="765110" y="690465"/>
                  </a:cubicBezTo>
                  <a:cubicBezTo>
                    <a:pt x="746133" y="695641"/>
                    <a:pt x="709127" y="709126"/>
                    <a:pt x="709127" y="709126"/>
                  </a:cubicBezTo>
                  <a:cubicBezTo>
                    <a:pt x="629819" y="762000"/>
                    <a:pt x="752665" y="674916"/>
                    <a:pt x="643812" y="783771"/>
                  </a:cubicBezTo>
                  <a:lnTo>
                    <a:pt x="587829" y="839755"/>
                  </a:lnTo>
                  <a:cubicBezTo>
                    <a:pt x="581608" y="845976"/>
                    <a:pt x="577701" y="856282"/>
                    <a:pt x="569167" y="858416"/>
                  </a:cubicBezTo>
                  <a:lnTo>
                    <a:pt x="531845" y="867747"/>
                  </a:lnTo>
                  <a:cubicBezTo>
                    <a:pt x="522514" y="873967"/>
                    <a:pt x="513883" y="881393"/>
                    <a:pt x="503853" y="886408"/>
                  </a:cubicBezTo>
                  <a:cubicBezTo>
                    <a:pt x="495056" y="890807"/>
                    <a:pt x="483417" y="889442"/>
                    <a:pt x="475861" y="895739"/>
                  </a:cubicBezTo>
                  <a:cubicBezTo>
                    <a:pt x="463915" y="905694"/>
                    <a:pt x="457825" y="921115"/>
                    <a:pt x="447870" y="933061"/>
                  </a:cubicBezTo>
                  <a:cubicBezTo>
                    <a:pt x="442238" y="939819"/>
                    <a:pt x="434486" y="944684"/>
                    <a:pt x="429208" y="951722"/>
                  </a:cubicBezTo>
                  <a:cubicBezTo>
                    <a:pt x="396030" y="995959"/>
                    <a:pt x="393962" y="1025674"/>
                    <a:pt x="335902" y="1045028"/>
                  </a:cubicBezTo>
                  <a:cubicBezTo>
                    <a:pt x="269439" y="1067183"/>
                    <a:pt x="317716" y="1053605"/>
                    <a:pt x="186612" y="1063690"/>
                  </a:cubicBezTo>
                  <a:cubicBezTo>
                    <a:pt x="177282" y="1073020"/>
                    <a:pt x="165940" y="1080702"/>
                    <a:pt x="158621" y="1091681"/>
                  </a:cubicBezTo>
                  <a:cubicBezTo>
                    <a:pt x="153165" y="1099865"/>
                    <a:pt x="156245" y="1112718"/>
                    <a:pt x="149290" y="1119673"/>
                  </a:cubicBezTo>
                  <a:cubicBezTo>
                    <a:pt x="142335" y="1126628"/>
                    <a:pt x="130629" y="1125894"/>
                    <a:pt x="121298" y="1129004"/>
                  </a:cubicBezTo>
                  <a:cubicBezTo>
                    <a:pt x="64546" y="1119545"/>
                    <a:pt x="50493" y="1131195"/>
                    <a:pt x="27992" y="1063690"/>
                  </a:cubicBezTo>
                  <a:lnTo>
                    <a:pt x="9331" y="1007706"/>
                  </a:lnTo>
                  <a:lnTo>
                    <a:pt x="0" y="979714"/>
                  </a:lnTo>
                  <a:cubicBezTo>
                    <a:pt x="3110" y="939281"/>
                    <a:pt x="5086" y="898745"/>
                    <a:pt x="9331" y="858416"/>
                  </a:cubicBezTo>
                  <a:cubicBezTo>
                    <a:pt x="16437" y="790904"/>
                    <a:pt x="17008" y="820026"/>
                    <a:pt x="27992" y="765110"/>
                  </a:cubicBezTo>
                  <a:cubicBezTo>
                    <a:pt x="31702" y="746559"/>
                    <a:pt x="33613" y="727677"/>
                    <a:pt x="37323" y="709126"/>
                  </a:cubicBezTo>
                  <a:cubicBezTo>
                    <a:pt x="39838" y="696552"/>
                    <a:pt x="42968" y="684087"/>
                    <a:pt x="46653" y="671804"/>
                  </a:cubicBezTo>
                  <a:cubicBezTo>
                    <a:pt x="52305" y="652963"/>
                    <a:pt x="62080" y="635223"/>
                    <a:pt x="65314" y="615820"/>
                  </a:cubicBezTo>
                  <a:cubicBezTo>
                    <a:pt x="68898" y="594314"/>
                    <a:pt x="72490" y="554817"/>
                    <a:pt x="83976" y="531845"/>
                  </a:cubicBezTo>
                  <a:cubicBezTo>
                    <a:pt x="88991" y="521815"/>
                    <a:pt x="96417" y="513184"/>
                    <a:pt x="102637" y="503853"/>
                  </a:cubicBezTo>
                  <a:cubicBezTo>
                    <a:pt x="105747" y="494522"/>
                    <a:pt x="106907" y="484295"/>
                    <a:pt x="111967" y="475861"/>
                  </a:cubicBezTo>
                  <a:cubicBezTo>
                    <a:pt x="116493" y="468318"/>
                    <a:pt x="125133" y="464069"/>
                    <a:pt x="130629" y="457200"/>
                  </a:cubicBezTo>
                  <a:cubicBezTo>
                    <a:pt x="137634" y="448443"/>
                    <a:pt x="143070" y="438539"/>
                    <a:pt x="149290" y="429208"/>
                  </a:cubicBezTo>
                  <a:cubicBezTo>
                    <a:pt x="152400" y="416767"/>
                    <a:pt x="151508" y="402555"/>
                    <a:pt x="158621" y="391885"/>
                  </a:cubicBezTo>
                  <a:cubicBezTo>
                    <a:pt x="170820" y="373586"/>
                    <a:pt x="189723" y="360783"/>
                    <a:pt x="205274" y="345232"/>
                  </a:cubicBezTo>
                  <a:lnTo>
                    <a:pt x="233265" y="317241"/>
                  </a:lnTo>
                  <a:cubicBezTo>
                    <a:pt x="239486" y="311020"/>
                    <a:pt x="246649" y="305617"/>
                    <a:pt x="251927" y="298579"/>
                  </a:cubicBezTo>
                  <a:cubicBezTo>
                    <a:pt x="261257" y="286138"/>
                    <a:pt x="267972" y="271212"/>
                    <a:pt x="279918" y="261257"/>
                  </a:cubicBezTo>
                  <a:cubicBezTo>
                    <a:pt x="287474" y="254960"/>
                    <a:pt x="298579" y="255036"/>
                    <a:pt x="307910" y="251926"/>
                  </a:cubicBezTo>
                  <a:cubicBezTo>
                    <a:pt x="362493" y="197343"/>
                    <a:pt x="342363" y="223572"/>
                    <a:pt x="373225" y="177281"/>
                  </a:cubicBezTo>
                  <a:cubicBezTo>
                    <a:pt x="391389" y="122788"/>
                    <a:pt x="368343" y="172833"/>
                    <a:pt x="410547" y="130628"/>
                  </a:cubicBezTo>
                  <a:cubicBezTo>
                    <a:pt x="418476" y="122698"/>
                    <a:pt x="422203" y="111393"/>
                    <a:pt x="429208" y="102636"/>
                  </a:cubicBezTo>
                  <a:cubicBezTo>
                    <a:pt x="434704" y="95767"/>
                    <a:pt x="442374" y="90844"/>
                    <a:pt x="447870" y="83975"/>
                  </a:cubicBezTo>
                  <a:cubicBezTo>
                    <a:pt x="463669" y="64227"/>
                    <a:pt x="470582" y="41293"/>
                    <a:pt x="494523" y="27992"/>
                  </a:cubicBezTo>
                  <a:cubicBezTo>
                    <a:pt x="521163" y="13192"/>
                    <a:pt x="567004" y="6031"/>
                    <a:pt x="597159" y="0"/>
                  </a:cubicBezTo>
                  <a:cubicBezTo>
                    <a:pt x="606490" y="3110"/>
                    <a:pt x="615662" y="6742"/>
                    <a:pt x="625151" y="9330"/>
                  </a:cubicBezTo>
                  <a:cubicBezTo>
                    <a:pt x="649895" y="16078"/>
                    <a:pt x="675465" y="19882"/>
                    <a:pt x="699796" y="27992"/>
                  </a:cubicBezTo>
                  <a:lnTo>
                    <a:pt x="755780" y="46653"/>
                  </a:lnTo>
                  <a:lnTo>
                    <a:pt x="783772" y="55983"/>
                  </a:lnTo>
                  <a:cubicBezTo>
                    <a:pt x="789992" y="62204"/>
                    <a:pt x="794890" y="70119"/>
                    <a:pt x="802433" y="74645"/>
                  </a:cubicBezTo>
                  <a:cubicBezTo>
                    <a:pt x="810867" y="79705"/>
                    <a:pt x="822745" y="77831"/>
                    <a:pt x="830425" y="83975"/>
                  </a:cubicBezTo>
                  <a:cubicBezTo>
                    <a:pt x="839182" y="90980"/>
                    <a:pt x="840329" y="104962"/>
                    <a:pt x="849086" y="111967"/>
                  </a:cubicBezTo>
                  <a:cubicBezTo>
                    <a:pt x="856766" y="118111"/>
                    <a:pt x="868480" y="116521"/>
                    <a:pt x="877078" y="121298"/>
                  </a:cubicBezTo>
                  <a:cubicBezTo>
                    <a:pt x="896683" y="132190"/>
                    <a:pt x="914400" y="146179"/>
                    <a:pt x="933061" y="158620"/>
                  </a:cubicBezTo>
                  <a:cubicBezTo>
                    <a:pt x="933066" y="158623"/>
                    <a:pt x="989041" y="195939"/>
                    <a:pt x="989045" y="195943"/>
                  </a:cubicBezTo>
                  <a:cubicBezTo>
                    <a:pt x="998376" y="205273"/>
                    <a:pt x="1005580" y="217387"/>
                    <a:pt x="1017037" y="223934"/>
                  </a:cubicBezTo>
                  <a:cubicBezTo>
                    <a:pt x="1028171" y="230296"/>
                    <a:pt x="1041918" y="230155"/>
                    <a:pt x="1054359" y="233265"/>
                  </a:cubicBezTo>
                  <a:cubicBezTo>
                    <a:pt x="1060580" y="239485"/>
                    <a:pt x="1065478" y="247400"/>
                    <a:pt x="1073021" y="251926"/>
                  </a:cubicBezTo>
                  <a:cubicBezTo>
                    <a:pt x="1081455" y="256986"/>
                    <a:pt x="1093332" y="255113"/>
                    <a:pt x="1101012" y="261257"/>
                  </a:cubicBezTo>
                  <a:cubicBezTo>
                    <a:pt x="1161301" y="309489"/>
                    <a:pt x="1077313" y="275129"/>
                    <a:pt x="1147665" y="298579"/>
                  </a:cubicBezTo>
                  <a:cubicBezTo>
                    <a:pt x="1153886" y="307910"/>
                    <a:pt x="1158397" y="318641"/>
                    <a:pt x="1166327" y="326571"/>
                  </a:cubicBezTo>
                  <a:cubicBezTo>
                    <a:pt x="1205691" y="365935"/>
                    <a:pt x="1253412" y="326571"/>
                    <a:pt x="1268963" y="345232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9496" r="7688" b="5270"/>
          <a:stretch/>
        </p:blipFill>
        <p:spPr>
          <a:xfrm>
            <a:off x="8400257" y="4653136"/>
            <a:ext cx="2040469" cy="2074284"/>
          </a:xfrm>
        </p:spPr>
      </p:pic>
    </p:spTree>
    <p:extLst>
      <p:ext uri="{BB962C8B-B14F-4D97-AF65-F5344CB8AC3E}">
        <p14:creationId xmlns:p14="http://schemas.microsoft.com/office/powerpoint/2010/main" val="236706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8668" y="391060"/>
            <a:ext cx="4494663" cy="1325563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月</a:t>
            </a:r>
            <a:r>
              <a:rPr kumimoji="1" lang="ja-JP" altLang="en-US" dirty="0" smtClean="0">
                <a:solidFill>
                  <a:schemeClr val="bg1"/>
                </a:solidFill>
              </a:rPr>
              <a:t>を見る道具たち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望遠鏡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95" y="1825625"/>
            <a:ext cx="3105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双眼鏡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48" y="2177127"/>
            <a:ext cx="3810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23085" y="549211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双眼鏡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85217" y="5490796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望遠鏡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186</Words>
  <Application>Microsoft Office PowerPoint</Application>
  <PresentationFormat>ワイド画面</PresentationFormat>
  <Paragraphs>34</Paragraphs>
  <Slides>10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ＤＦＧまるもじ体W9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月の博士になろう！</vt:lpstr>
      <vt:lpstr>めあて</vt:lpstr>
      <vt:lpstr>PowerPoint プレゼンテーション</vt:lpstr>
      <vt:lpstr>おつきさま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月を見る道具たち</vt:lpstr>
      <vt:lpstr>ワークシートをまとめよう！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msc19</dc:creator>
  <cp:lastModifiedBy>msc19</cp:lastModifiedBy>
  <cp:revision>16</cp:revision>
  <dcterms:created xsi:type="dcterms:W3CDTF">2014-06-29T05:34:25Z</dcterms:created>
  <dcterms:modified xsi:type="dcterms:W3CDTF">2015-02-21T01:40:54Z</dcterms:modified>
</cp:coreProperties>
</file>